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404" r:id="rId2"/>
    <p:sldId id="405" r:id="rId3"/>
    <p:sldId id="406" r:id="rId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3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Появилось новое ключевое слово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Оно предназначено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только 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использования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методах объекта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Данное слово используется 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к свойствам и методом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.__proto__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obj.meth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Ограничение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Ключевое слово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работает только в методах объекта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так как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специальное внутреннее свойство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текущего метода объекта 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него берет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__proto__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использовать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super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определенном через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будет ошибка: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'super' keyword unexpected here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.__proto__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super.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Стрелочные функции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Исключением из этого правила являются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стрелочные функции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Они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внешнего метода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meth()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meth()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() =&gt;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a();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.__proto__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obj.meth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1212</TotalTime>
  <Words>264</Words>
  <Application>Microsoft Office PowerPoint</Application>
  <PresentationFormat>Экран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1590</cp:revision>
  <dcterms:created xsi:type="dcterms:W3CDTF">2010-05-10T12:35:19Z</dcterms:created>
  <dcterms:modified xsi:type="dcterms:W3CDTF">2019-10-03T10:49:57Z</dcterms:modified>
</cp:coreProperties>
</file>