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380" r:id="rId2"/>
    <p:sldId id="381" r:id="rId3"/>
    <p:sldId id="382" r:id="rId4"/>
    <p:sldId id="383" r:id="rId5"/>
    <p:sldId id="384" r:id="rId6"/>
    <p:sldId id="385" r:id="rId7"/>
    <p:sldId id="386" r:id="rId8"/>
    <p:sldId id="387" r:id="rId9"/>
    <p:sldId id="388" r:id="rId10"/>
    <p:sldId id="389" r:id="rId11"/>
    <p:sldId id="391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0" autoAdjust="0"/>
    <p:restoredTop sz="94599" autoAdjust="0"/>
  </p:normalViewPr>
  <p:slideViewPr>
    <p:cSldViewPr>
      <p:cViewPr varScale="1">
        <p:scale>
          <a:sx n="116" d="100"/>
          <a:sy n="116" d="100"/>
        </p:scale>
        <p:origin x="136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926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30.09.2019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30.09.2019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30.09.2019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30.09.2019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30.09.2019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30.09.2019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30.09.2019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Параметры по умолчанию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функциях появились дополнительные возможности при передаче параметров и введена дополнительная короткая запись через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указывать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параметры по умолчанию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через символ равно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f(x = 1, y = 2, z = 3) {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console.log(x + " " + y + " " + z);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f();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f(10);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f(10, 11);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f(10, 11, 12);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Параметр по умолчанию используется при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отсутствующем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или равном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передаче любого значения, кроме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включая пустую строку, ноль или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параметр считается переданным, и значение по умолчанию не используется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51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Ограничения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Стрелочные функции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 имеют своего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они берут его из своего окружения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user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"Tom",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print: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= () =&gt; console.log(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.name);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a();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user.print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"Tom"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Отсутствие у функции-стрелки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своего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влечёт за собой ограничение: такие функции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нельзя использовать в качестве конструктора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то есть нельзя вызывать через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() =&gt;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.name;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A();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 is not a constructor</a:t>
            </a:r>
            <a:endParaRPr lang="es-E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09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Ограничения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Стрелочная функция это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 то же самое,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что .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bind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Вызов .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bind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передает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текущий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привязывая его к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=&gt; привязки не происходит, так как функция стрелка вообще не имеет контекста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Поиск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ней осуществляется так же, как и поиск обычной переменной, то есть, выше в замыкании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Стрелочные функции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 имеют своего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arguments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они берут его из своего окружения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= () =&gt; console.log(arguments[0]);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a();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f("=&gt;");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"=&gt;"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53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Параметры по умолчанию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Параметры по умолчанию могут быть не только значениями, но 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выражениями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getDefault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f(x = 1, y =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getDefault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console.log(x + " " + y);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f(10)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10 2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f(10, 11)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10 11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f(undefined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"1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что вызов функции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getDefault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для генерации значения по умолчанию будет осуществлён только при необходимости, то есть если параметр не передан либо передано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68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Троеточие вместо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arguments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функцию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передано больше параметров, чем объявлено, все оставшиеся параметров можно получить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помощи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оператора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f(x, ...rest)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console.log(x);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console.log(rest);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f("Tom", "Sam", "Ray");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["Sam", "Ray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rest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попадут все параметры после первого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Оператор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использовать и при вызове функции, для передачи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массива параметров как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списка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f(x, y, z)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console.log(x + " " + y + " " + z);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names = ["Tom", "Sam", "Ray", "Bob"];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f(names);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Tom,Sam,Ray,Bob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 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f(...names);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Ray"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00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Деструктуризация в параметрах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функция получает объект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то она может его тут же разбить в переменные: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f({first, second})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console.log(first + " " + second);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names 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first: "Tom",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second: "Sam"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f(names);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 Sam"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80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Деструктуризация в параметрах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Можно использовать и более сложную деструктуризацию, с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соответствиями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значениями по умолчанию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f({first: f = 1, second: s = 2})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console.log(f + " " + s);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f(names);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 Sam"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f({});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 2"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f(1);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 2"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f();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Cannot match against 'undefined' or 'null'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что какой-то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f()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обязательно должен быть, чтобы разбить его на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переменные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нужно, чтобы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функция могла быть вызвана вообще без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параметров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нужно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добавить ей параметр по умолчанию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уже не внутрь деструктуризации, а в самом списке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параметров: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f({first: f = 1, second: s = 2} = {})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console.log(f + " " + s);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f(names);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 Sam"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f();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 2"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94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 блоке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Функция, объявленная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 блоке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видна только в этом блоке: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console.log(1);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f();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ReferenceError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f is not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defined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Данное поведение аналогично, если бы объявление функции было через переменную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console.log(1);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f();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ReferenceError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f is not defined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80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Через стрелку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Вместо обычного синтаксиса объявления функций, есть дополнительный синтаксис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через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стрелку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 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f1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(data)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f2 = d =&gt; d;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Через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стрелку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console.log(f1("function"));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"function"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console.log(f2("=&gt;"));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"=&gt;"</a:t>
            </a:r>
            <a:endParaRPr lang="en-US" sz="20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Слева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 =&gt; находится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 справа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тело функции. В стрелочных функция,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возврат результата происходит автоматически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параметров несколько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они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оборачиваются круглыми скобками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(...)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E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 = (x, y) =&gt; x + y;</a:t>
            </a:r>
          </a:p>
          <a:p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console.log(f("=", "&gt;")); </a:t>
            </a:r>
            <a:r>
              <a:rPr lang="es-E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s-E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"=&gt;"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84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Через стрелку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нужно задать функцию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без параметров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то также используются скобки, 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пустые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E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 = () =&gt; "=&gt;";</a:t>
            </a:r>
          </a:p>
          <a:p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console.log(f()); </a:t>
            </a:r>
            <a:r>
              <a:rPr lang="es-E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s-E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"=&gt;"</a:t>
            </a:r>
            <a:endParaRPr lang="es-ES" sz="20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тело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 состоит из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нескольких строк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то оно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оборачивается фигурными скобками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{...}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 = (x, y) =&gt; {</a:t>
            </a:r>
          </a:p>
          <a:p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 = x + y;</a:t>
            </a:r>
          </a:p>
          <a:p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res;</a:t>
            </a:r>
          </a:p>
          <a:p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console.log(f("=", "&gt;")); </a:t>
            </a:r>
            <a:r>
              <a:rPr lang="es-E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s-E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"=&gt;"</a:t>
            </a:r>
            <a:endParaRPr lang="es-ES" sz="20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если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тело функции оборачивается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{...},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 её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 уже не возвращается автоматически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Такая функция должна делать явный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нужно что-то вернуть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85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Через стрелку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Стрелочные функции удобно использовать как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callback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(data, printer)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 = "&lt;= " + data +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=&gt;";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printer(res);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"&lt;=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("function", (d) =&gt; console.log(d)); 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Такая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запись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короче и понятнее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2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959</TotalTime>
  <Words>1099</Words>
  <Application>Microsoft Office PowerPoint</Application>
  <PresentationFormat>Экран (4:3)</PresentationFormat>
  <Paragraphs>174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Maksym</cp:lastModifiedBy>
  <cp:revision>1398</cp:revision>
  <dcterms:created xsi:type="dcterms:W3CDTF">2010-05-10T12:35:19Z</dcterms:created>
  <dcterms:modified xsi:type="dcterms:W3CDTF">2019-09-30T11:46:50Z</dcterms:modified>
</cp:coreProperties>
</file>