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3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удобный способ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организации асинхронного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специальный объект, который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содержит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своё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Вначале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(ожидание),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затем – одно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fulfilled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(выполнено успешно)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(выполнено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ошибкой)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создания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онструктор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принимает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следующего вида: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Promise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Тело функции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данной функции можно делать любые асинхронные операции, а когда они завершатся – нужно вызвать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один из ее параметров: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(результат)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успешном выполнении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(ошибка)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оператор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то же самое, что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Цепочки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последовательных вызовах .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()...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()...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 каждый следующий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переходит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результат от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предыдущего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очередной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вернул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 далее по цепочке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будет передан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сам этот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его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(resolve, reject)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resolve(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}).then(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попадет результат работы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предыдущего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Цепочки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выполнения может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потребоваться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некоторое время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оставшаяся часть цепочки будет ждать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Логика использования цепочек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получает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текущий результат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его обработать синхронно и вернуть результат (например,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true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нужно обработать асинхронно, то создается и возвращается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после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который ничего не возвращает, асинхронная цепочка не может быть продолжена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Цепочки. Ошибки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возникновении ошибки – она отправляется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ближайший обработчик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onRejected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reject(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Возникновение ошибки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}).then(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then()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будет пропущен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}).catch(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Обработка ошибки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Цепочки. Ошибки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Принцип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похож на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создается асинхронная цепочка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нужно перехватить ошибки,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вызывается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catch()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два пути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дальнейших действий: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ошибка не критичная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 возвращается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управление переходит в ближайший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продолжить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выполнение с такой ошибкой нельзя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генерируется новая ошибка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тогда ошибка переходит в следующий ближайший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нужно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несколько асинхронных процессов одновременно и обработать их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используются следующие статические методы: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принимает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массив (или другой итерируемый объект)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возвращает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ждёт, пока все переданные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завершатся, и переходит в состояние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массивом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результатов.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какой-то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завершился с ошибкой, то результатом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эта ошибка. При этом остальные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игнорируются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Promise.race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получает итерируемый объект 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которые нужно выполнить, и возвращает новый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отличие от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Promise.all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результатом будет только первый успешно выполнившийся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списка. Остальные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игнорируются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Другие статические методы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Promise.resolve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создаёт успешно выполнившийся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результатом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Аналогичен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конструкции:</a:t>
            </a:r>
          </a:p>
          <a:p>
            <a:pPr lvl="1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Используются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когда нужно построить асинхронную цепочку, и начальный результат уже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Promise.reject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создаёт не успешно выполнившийся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результатом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очень редко, гораздо реже чем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потому что ошибка возникает обычно не в начале цепочки, а в процессе её выполнения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Обработчики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добавить методы-обработчики двух типов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первые срабатывают когда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состоянии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fulfilled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вторые когда в состоянии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Для добавления обработчиков используется метод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then()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onFulfilled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onRejected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then()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принимает два параметра: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onFulfilled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функция, которая будет вызвана с результатом при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onRejected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функция, которая будет вызвана с ошибкой при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Обработчики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можно добавлять в любой момент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 выполнения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будут ждать,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выполнятся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ближайшее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нужно добавить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обработчик только на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fulfilled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второй параметр не указывается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onFulfilled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нужно добавить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обработчик только на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то первым параметром указывается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либо можно использовать метод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catch()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onRejected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льтернатива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p.catch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onRejected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 использования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Запустится через 3 секунды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 = prompt("Name?", "");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 ===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Проверка на отмену ввода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reject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Отмена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ввода имени");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resolve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"Имя: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Сработает если введут имя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Сработает если отменят ввод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Выведется сразу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котором при помощи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через 3 секунды будет вызван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prompt()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запросит пользователя ввести имя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Смотря что вернет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prompt()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будет вызван параметр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пользователь ввел имя, либо параметр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пользователь отменил ввода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создания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добавляется по обработчику на каждый из результатов, на успешный и на ошибку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ввели имя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</a:p>
          <a:p>
            <a:pPr lvl="1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отменили ввод имени:</a:t>
            </a: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Отмена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ввода имени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Промисификация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правило, если при выполнении возникла ошибка, 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вызывают с объектом ошибки –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 ===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reject(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Error("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Отмена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ввода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имени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целом,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 использования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следующий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Код, которому надо сделать что-то асинхронно, создаёт объект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возвращает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его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Внешний код, получив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добавляет к нему обработчики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завершении процесса асинхронный код переводит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состояние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fulfilled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(с результатом)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(с ошибкой). При этом автоматически вызываются соответствующие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обработчики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Промисификация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когда для асинхронного функционала делают обёртку, которая возвращает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После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промисификации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использование функционала зачастую становится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удобнее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принимают ровно один аргумент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результат/ошибку. Именно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 передаётся обработчикам 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resolve("Ok1", "Ok2");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(result, r)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console.log(`${result} ${r}`);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Ok1 undefined"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Хоть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resolve()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подается два параметра, в обработчик попадет только первый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вызова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уже не может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изменить свое состояние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Последующие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()/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будут проигнорированы: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reject("Error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будет проигнорирован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итоге консоль браузера отобразит следующий вывод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Несколько обработчиков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несколько обработчиков одного типа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один и тот же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для этого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вызывается нужное количество раз: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console.log("1: " + 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console.log("2: " + 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вывод:</a:t>
            </a:r>
          </a:p>
          <a:p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2: Ok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Цепочки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создавать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асинхронные цепочки (основная причина популярности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для это нужно методы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then()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вызывать друг за другом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чейнить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resolve, reject)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resolve("Ok");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 3000);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}).then(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(result)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console.log(result);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консоль браузера отобразит следующий вывод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Пауза 3 секунды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rue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2729</TotalTime>
  <Words>1595</Words>
  <Application>Microsoft Office PowerPoint</Application>
  <PresentationFormat>Экран (4:3)</PresentationFormat>
  <Paragraphs>251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1927</cp:revision>
  <dcterms:created xsi:type="dcterms:W3CDTF">2010-05-10T12:35:19Z</dcterms:created>
  <dcterms:modified xsi:type="dcterms:W3CDTF">2019-10-03T11:10:25Z</dcterms:modified>
</cp:coreProperties>
</file>