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7FD"/>
    <a:srgbClr val="CB33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2" y="-18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C328C-93C3-4CEF-822C-514E0A138982}" type="datetimeFigureOut">
              <a:rPr lang="uk-UA" smtClean="0"/>
              <a:t>04.11.2017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F678-DE12-49D6-9E90-19C8D9A4EF4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190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C328C-93C3-4CEF-822C-514E0A138982}" type="datetimeFigureOut">
              <a:rPr lang="uk-UA" smtClean="0"/>
              <a:t>04.11.2017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F678-DE12-49D6-9E90-19C8D9A4EF4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112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C328C-93C3-4CEF-822C-514E0A138982}" type="datetimeFigureOut">
              <a:rPr lang="uk-UA" smtClean="0"/>
              <a:t>04.11.2017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F678-DE12-49D6-9E90-19C8D9A4EF4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343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C328C-93C3-4CEF-822C-514E0A138982}" type="datetimeFigureOut">
              <a:rPr lang="uk-UA" smtClean="0"/>
              <a:t>04.11.2017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F678-DE12-49D6-9E90-19C8D9A4EF4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010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C328C-93C3-4CEF-822C-514E0A138982}" type="datetimeFigureOut">
              <a:rPr lang="uk-UA" smtClean="0"/>
              <a:t>04.11.2017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F678-DE12-49D6-9E90-19C8D9A4EF4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618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C328C-93C3-4CEF-822C-514E0A138982}" type="datetimeFigureOut">
              <a:rPr lang="uk-UA" smtClean="0"/>
              <a:t>04.11.2017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F678-DE12-49D6-9E90-19C8D9A4EF4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1635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C328C-93C3-4CEF-822C-514E0A138982}" type="datetimeFigureOut">
              <a:rPr lang="uk-UA" smtClean="0"/>
              <a:t>04.11.2017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F678-DE12-49D6-9E90-19C8D9A4EF4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044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C328C-93C3-4CEF-822C-514E0A138982}" type="datetimeFigureOut">
              <a:rPr lang="uk-UA" smtClean="0"/>
              <a:t>04.11.2017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F678-DE12-49D6-9E90-19C8D9A4EF4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308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C328C-93C3-4CEF-822C-514E0A138982}" type="datetimeFigureOut">
              <a:rPr lang="uk-UA" smtClean="0"/>
              <a:t>04.11.2017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F678-DE12-49D6-9E90-19C8D9A4EF4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81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C328C-93C3-4CEF-822C-514E0A138982}" type="datetimeFigureOut">
              <a:rPr lang="uk-UA" smtClean="0"/>
              <a:t>04.11.2017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F678-DE12-49D6-9E90-19C8D9A4EF4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62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C328C-93C3-4CEF-822C-514E0A138982}" type="datetimeFigureOut">
              <a:rPr lang="uk-UA" smtClean="0"/>
              <a:t>04.11.2017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F678-DE12-49D6-9E90-19C8D9A4EF4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151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DF7FD"/>
          </a:fgClr>
          <a:bgClr>
            <a:srgbClr val="CB33C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C328C-93C3-4CEF-822C-514E0A138982}" type="datetimeFigureOut">
              <a:rPr lang="uk-UA" smtClean="0"/>
              <a:t>04.11.2017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9F678-DE12-49D6-9E90-19C8D9A4EF4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1017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90">
          <a:fgClr>
            <a:srgbClr val="FDF7FD"/>
          </a:fgClr>
          <a:bgClr>
            <a:srgbClr val="CB33C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318613" y="1390545"/>
            <a:ext cx="90007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latin typeface="Arial Black" panose="020B0A04020102020204" pitchFamily="34" charset="0"/>
              </a:rPr>
              <a:t>Your mood is your color.</a:t>
            </a:r>
            <a:endParaRPr lang="uk-UA" sz="4800" b="1" dirty="0">
              <a:latin typeface="Arial Black" panose="020B0A040201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648" y="2615419"/>
            <a:ext cx="4553816" cy="279350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613" y="0"/>
            <a:ext cx="7546694" cy="611542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805" y="6335251"/>
            <a:ext cx="7547502" cy="61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0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83" y="0"/>
            <a:ext cx="7622633" cy="617696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76" y="2595403"/>
            <a:ext cx="4155614" cy="27804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97" y="2595403"/>
            <a:ext cx="4558139" cy="27804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Овальная выноска 9"/>
          <p:cNvSpPr/>
          <p:nvPr/>
        </p:nvSpPr>
        <p:spPr>
          <a:xfrm>
            <a:off x="4441371" y="1517301"/>
            <a:ext cx="1748413" cy="1078101"/>
          </a:xfrm>
          <a:prstGeom prst="wedgeEllipseCallou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Oh! No.</a:t>
            </a:r>
            <a:endParaRPr lang="uk-UA" b="1" dirty="0">
              <a:solidFill>
                <a:schemeClr val="tx1"/>
              </a:solidFill>
            </a:endParaRPr>
          </a:p>
        </p:txBody>
      </p:sp>
      <p:sp>
        <p:nvSpPr>
          <p:cNvPr id="11" name="Овальная выноска 10"/>
          <p:cNvSpPr/>
          <p:nvPr/>
        </p:nvSpPr>
        <p:spPr>
          <a:xfrm>
            <a:off x="9678705" y="1456215"/>
            <a:ext cx="2009992" cy="1199196"/>
          </a:xfrm>
          <a:prstGeom prst="wedgeEllipseCallou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My lips are </a:t>
            </a:r>
            <a:r>
              <a:rPr lang="en-US" b="1" dirty="0" err="1" smtClean="0">
                <a:solidFill>
                  <a:schemeClr val="tx1"/>
                </a:solidFill>
              </a:rPr>
              <a:t>beatiful</a:t>
            </a:r>
            <a:r>
              <a:rPr lang="en-US" b="1" dirty="0" smtClean="0">
                <a:solidFill>
                  <a:schemeClr val="tx1"/>
                </a:solidFill>
              </a:rPr>
              <a:t>, soft and moist.</a:t>
            </a:r>
            <a:endParaRPr lang="uk-UA" b="1" dirty="0">
              <a:solidFill>
                <a:schemeClr val="tx1"/>
              </a:solidFill>
            </a:endParaRPr>
          </a:p>
        </p:txBody>
      </p:sp>
      <p:pic>
        <p:nvPicPr>
          <p:cNvPr id="15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82" y="6352233"/>
            <a:ext cx="7622633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4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79" y="0"/>
            <a:ext cx="7622633" cy="6176963"/>
          </a:xfrm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971673" y="947734"/>
            <a:ext cx="624864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Our</a:t>
            </a:r>
            <a:r>
              <a:rPr kumimoji="0" lang="uk-UA" altLang="uk-UA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uk-UA" altLang="uk-UA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natural</a:t>
            </a:r>
            <a:r>
              <a:rPr kumimoji="0" lang="uk-UA" altLang="uk-UA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uk-UA" altLang="uk-UA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lipstick</a:t>
            </a:r>
            <a:r>
              <a:rPr kumimoji="0" lang="uk-UA" altLang="uk-UA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uk-UA" altLang="uk-UA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</a:t>
            </a:r>
            <a:r>
              <a:rPr kumimoji="0" lang="uk-UA" altLang="uk-UA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uk-UA" altLang="uk-UA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the</a:t>
            </a:r>
            <a:r>
              <a:rPr kumimoji="0" lang="uk-UA" altLang="uk-UA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uk-UA" altLang="uk-UA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solution</a:t>
            </a:r>
            <a:r>
              <a:rPr kumimoji="0" lang="uk-UA" altLang="uk-UA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uk-UA" altLang="uk-UA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all</a:t>
            </a:r>
            <a:r>
              <a:rPr kumimoji="0" lang="uk-UA" altLang="uk-UA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uk-UA" altLang="uk-UA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the</a:t>
            </a:r>
            <a:r>
              <a:rPr kumimoji="0" lang="uk-UA" altLang="uk-UA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uk-UA" altLang="uk-UA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problems</a:t>
            </a:r>
            <a:r>
              <a:rPr kumimoji="0" lang="uk-UA" altLang="uk-UA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uk-UA" altLang="uk-UA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associated</a:t>
            </a:r>
            <a:r>
              <a:rPr kumimoji="0" lang="uk-UA" altLang="uk-UA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uk-UA" altLang="uk-UA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with</a:t>
            </a:r>
            <a:r>
              <a:rPr kumimoji="0" lang="uk-UA" altLang="uk-UA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uk-UA" altLang="uk-UA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the</a:t>
            </a:r>
            <a:r>
              <a:rPr kumimoji="0" lang="uk-UA" altLang="uk-UA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uk-UA" altLang="uk-UA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lips</a:t>
            </a:r>
            <a:r>
              <a:rPr kumimoji="0" lang="en-US" altLang="uk-UA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lang="en-US" altLang="uk-UA" sz="1000" dirty="0">
                <a:latin typeface="Arial Unicode MS" panose="020B0604020202020204" pitchFamily="34" charset="-128"/>
              </a:rPr>
              <a:t>.</a:t>
            </a: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485" y="2157591"/>
            <a:ext cx="5651017" cy="376362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79" y="6432713"/>
            <a:ext cx="7622633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6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79" y="0"/>
            <a:ext cx="7622633" cy="6176963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07632" y="784303"/>
            <a:ext cx="1057672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At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us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the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country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a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small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choice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of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natural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cosmetics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and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the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order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from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foreign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shops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a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long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delivery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and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the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huge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prices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our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store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you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can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find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a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large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selection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of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inexpensive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lipsticks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472" y="2289878"/>
            <a:ext cx="6679044" cy="39272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79" y="6337736"/>
            <a:ext cx="7622633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0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3664" y="2837019"/>
            <a:ext cx="10515600" cy="1325563"/>
          </a:xfrm>
        </p:spPr>
        <p:txBody>
          <a:bodyPr/>
          <a:lstStyle/>
          <a:p>
            <a:r>
              <a:rPr lang="uk-UA" dirty="0" smtClean="0"/>
              <a:t>Фото каталогу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97" y="0"/>
            <a:ext cx="7632006" cy="618455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97" y="6331670"/>
            <a:ext cx="7632006" cy="6184557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>
            <a:off x="1215851" y="1818752"/>
            <a:ext cx="10028254" cy="409972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8261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312" y="1148897"/>
            <a:ext cx="10496341" cy="4337503"/>
          </a:xfrm>
        </p:spPr>
        <p:txBody>
          <a:bodyPr/>
          <a:lstStyle/>
          <a:p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83" y="0"/>
            <a:ext cx="7622633" cy="617696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82" y="6329214"/>
            <a:ext cx="7622633" cy="617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61524" y="756054"/>
            <a:ext cx="5668945" cy="1325563"/>
          </a:xfrm>
        </p:spPr>
        <p:txBody>
          <a:bodyPr/>
          <a:lstStyle/>
          <a:p>
            <a:r>
              <a:rPr lang="en-US" dirty="0" smtClean="0"/>
              <a:t>Competition in our area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81" y="-33164"/>
            <a:ext cx="7622633" cy="617696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82" y="6339264"/>
            <a:ext cx="7622633" cy="617696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0426" y="655570"/>
            <a:ext cx="13672843" cy="648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8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097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80</Words>
  <Application>Microsoft Office PowerPoint</Application>
  <PresentationFormat>Широкоэкранный</PresentationFormat>
  <Paragraphs>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 Unicode MS</vt:lpstr>
      <vt:lpstr>Arial</vt:lpstr>
      <vt:lpstr>Arial Black</vt:lpstr>
      <vt:lpstr>Calibri</vt:lpstr>
      <vt:lpstr>Calibri Light</vt:lpstr>
      <vt:lpstr>Тема Office</vt:lpstr>
      <vt:lpstr>Презентация PowerPoint</vt:lpstr>
      <vt:lpstr>Презентация PowerPoint</vt:lpstr>
      <vt:lpstr>Our natural lipstick is the solution, all the problems associated with the lips.. </vt:lpstr>
      <vt:lpstr>Презентация PowerPoint</vt:lpstr>
      <vt:lpstr>Фото каталогу</vt:lpstr>
      <vt:lpstr>Презентация PowerPoint</vt:lpstr>
      <vt:lpstr>Competition in our area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Алина</dc:creator>
  <cp:lastModifiedBy>Алина</cp:lastModifiedBy>
  <cp:revision>19</cp:revision>
  <dcterms:created xsi:type="dcterms:W3CDTF">2017-11-04T09:52:19Z</dcterms:created>
  <dcterms:modified xsi:type="dcterms:W3CDTF">2017-11-04T22:12:20Z</dcterms:modified>
</cp:coreProperties>
</file>