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66"/>
    <a:srgbClr val="9900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64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97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27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822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318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289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981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026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569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23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9CB1-3DE7-45D7-BF56-8CB768255808}" type="datetimeFigureOut">
              <a:rPr lang="uk-UA" smtClean="0"/>
              <a:t>10.02.2018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6729-4F87-45AF-98E0-1149DBD87F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94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45" y="492369"/>
            <a:ext cx="5570806" cy="1451086"/>
          </a:xfrm>
          <a:solidFill>
            <a:schemeClr val="bg1">
              <a:alpha val="82000"/>
            </a:schemeClr>
          </a:solidFill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rgbClr val="CC0099"/>
                </a:solidFill>
                <a:latin typeface="Bell MT" panose="02020503060305020303" pitchFamily="18" charset="0"/>
              </a:rPr>
              <a:t>HomeLips</a:t>
            </a:r>
            <a:endParaRPr lang="uk-UA" sz="8000" dirty="0">
              <a:solidFill>
                <a:srgbClr val="CC0099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45" y="1943455"/>
            <a:ext cx="5901498" cy="2641797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Shop of Natural </a:t>
            </a:r>
            <a:r>
              <a:rPr lang="en-US" sz="6600" dirty="0" err="1" smtClean="0">
                <a:solidFill>
                  <a:srgbClr val="CC0099"/>
                </a:solidFill>
                <a:latin typeface="Bell MT" panose="02020503060305020303" pitchFamily="18" charset="0"/>
              </a:rPr>
              <a:t>Lipstickt</a:t>
            </a:r>
            <a:endParaRPr lang="uk-UA" sz="6600" dirty="0">
              <a:solidFill>
                <a:srgbClr val="CC0099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47" y="284872"/>
            <a:ext cx="4488721" cy="64501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07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   Problem</a:t>
            </a:r>
            <a:r>
              <a:rPr lang="ru-RU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             </a:t>
            </a:r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Solution</a:t>
            </a:r>
            <a:endParaRPr lang="uk-UA" sz="6600" dirty="0">
              <a:solidFill>
                <a:srgbClr val="CC009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5" y="2049796"/>
            <a:ext cx="4740771" cy="31719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93" y="2049796"/>
            <a:ext cx="5262007" cy="32098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85492" cy="1325563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Solution</a:t>
            </a:r>
            <a:endParaRPr lang="uk-UA" sz="6600" dirty="0">
              <a:solidFill>
                <a:srgbClr val="CC009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8652802" y="2757269"/>
            <a:ext cx="4261339" cy="2885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sz="4800" dirty="0">
              <a:solidFill>
                <a:srgbClr val="CC009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3785652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>
            <a:spAutoFit/>
          </a:bodyPr>
          <a:lstStyle/>
          <a:p>
            <a:r>
              <a:rPr lang="en-US" sz="48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Our website of </a:t>
            </a:r>
            <a:r>
              <a:rPr lang="en-US" sz="4800" dirty="0">
                <a:solidFill>
                  <a:srgbClr val="CC0099"/>
                </a:solidFill>
                <a:latin typeface="Bell MT" panose="02020503060305020303" pitchFamily="18" charset="0"/>
              </a:rPr>
              <a:t>natural lipstick is the solution, all the problems associated with the lips..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515" y="2818755"/>
            <a:ext cx="5933418" cy="39517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4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1325563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CC0099"/>
                </a:solidFill>
                <a:latin typeface="Bell MT" panose="02020503060305020303" pitchFamily="18" charset="0"/>
              </a:rPr>
              <a:t>Lecture hall</a:t>
            </a:r>
            <a:endParaRPr lang="uk-UA" sz="6600" dirty="0">
              <a:solidFill>
                <a:srgbClr val="CC009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318" y="1825624"/>
            <a:ext cx="5824024" cy="4026536"/>
          </a:xfrm>
          <a:solidFill>
            <a:schemeClr val="bg1">
              <a:alpha val="82000"/>
            </a:schemeClr>
          </a:solidFill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rgbClr val="CC0099"/>
                </a:solidFill>
                <a:latin typeface="Bell MT" panose="02020503060305020303" pitchFamily="18" charset="0"/>
              </a:rPr>
              <a:t>They are mostly women from 16-37 years old.</a:t>
            </a:r>
            <a:br>
              <a:rPr lang="en-US" sz="4800" dirty="0">
                <a:solidFill>
                  <a:srgbClr val="CC0099"/>
                </a:solidFill>
                <a:latin typeface="Bell MT" panose="02020503060305020303" pitchFamily="18" charset="0"/>
              </a:rPr>
            </a:br>
            <a:r>
              <a:rPr lang="en-US" sz="4800" dirty="0">
                <a:solidFill>
                  <a:srgbClr val="CC0099"/>
                </a:solidFill>
                <a:latin typeface="Bell MT" panose="02020503060305020303" pitchFamily="18" charset="0"/>
              </a:rPr>
              <a:t>But our goods fit many layers of society</a:t>
            </a:r>
            <a:endParaRPr lang="uk-UA" sz="4800" dirty="0">
              <a:solidFill>
                <a:srgbClr val="CC0099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7" t="744" r="3589" b="590"/>
          <a:stretch/>
        </p:blipFill>
        <p:spPr>
          <a:xfrm>
            <a:off x="6344530" y="1825623"/>
            <a:ext cx="5584873" cy="4856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71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4549" y="477667"/>
            <a:ext cx="8485952" cy="1325563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CC0099"/>
                </a:solidFill>
                <a:latin typeface="Bell MT" panose="02020503060305020303" pitchFamily="18" charset="0"/>
              </a:rPr>
              <a:t>Competition in our area</a:t>
            </a:r>
            <a:endParaRPr lang="uk-UA" sz="6600" dirty="0">
              <a:solidFill>
                <a:srgbClr val="CC0099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20395" r="19340" b="18326"/>
          <a:stretch/>
        </p:blipFill>
        <p:spPr>
          <a:xfrm>
            <a:off x="882876" y="1803230"/>
            <a:ext cx="10229297" cy="4738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1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44" y="1463301"/>
            <a:ext cx="8516816" cy="3559761"/>
          </a:xfrm>
          <a:solidFill>
            <a:schemeClr val="bg1">
              <a:alpha val="82000"/>
            </a:schemeClr>
          </a:solidFill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Instagram- </a:t>
            </a:r>
            <a:r>
              <a:rPr lang="en-US" sz="6600" dirty="0" err="1" smtClean="0">
                <a:solidFill>
                  <a:srgbClr val="CC0099"/>
                </a:solidFill>
                <a:latin typeface="Bell MT" panose="02020503060305020303" pitchFamily="18" charset="0"/>
              </a:rPr>
              <a:t>HomeLips</a:t>
            </a:r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/>
            </a:r>
            <a:b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</a:br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Facebook- Home Lips</a:t>
            </a:r>
            <a:endParaRPr lang="uk-UA" sz="6600" dirty="0">
              <a:solidFill>
                <a:srgbClr val="CC0099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7" y="-393635"/>
            <a:ext cx="8023714" cy="7715869"/>
          </a:xfrm>
        </p:spPr>
      </p:pic>
    </p:spTree>
    <p:extLst>
      <p:ext uri="{BB962C8B-B14F-4D97-AF65-F5344CB8AC3E}">
        <p14:creationId xmlns:p14="http://schemas.microsoft.com/office/powerpoint/2010/main" val="9523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43</Words>
  <Application>Microsoft Office PowerPoint</Application>
  <PresentationFormat>Широкий екран</PresentationFormat>
  <Paragraphs>9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Тема Office</vt:lpstr>
      <vt:lpstr>HomeLips</vt:lpstr>
      <vt:lpstr>   Problem             Solution</vt:lpstr>
      <vt:lpstr>Solution</vt:lpstr>
      <vt:lpstr>Lecture hall</vt:lpstr>
      <vt:lpstr>Competition in our area</vt:lpstr>
      <vt:lpstr>Instagram- HomeLips Facebook- Home Lips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student</cp:lastModifiedBy>
  <cp:revision>13</cp:revision>
  <dcterms:created xsi:type="dcterms:W3CDTF">2018-02-01T17:39:01Z</dcterms:created>
  <dcterms:modified xsi:type="dcterms:W3CDTF">2018-02-10T09:41:46Z</dcterms:modified>
</cp:coreProperties>
</file>