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7" r:id="rId26"/>
    <p:sldId id="294" r:id="rId27"/>
    <p:sldId id="295" r:id="rId28"/>
    <p:sldId id="276" r:id="rId29"/>
    <p:sldId id="277" r:id="rId30"/>
    <p:sldId id="278" r:id="rId31"/>
    <p:sldId id="279"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0" d="100"/>
          <a:sy n="50" d="100"/>
        </p:scale>
        <p:origin x="9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a:t>Recorder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2100</Words>
  <Application>Microsoft Office PowerPoint</Application>
  <PresentationFormat>Widescreen</PresentationFormat>
  <Paragraphs>196</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 </cp:lastModifiedBy>
  <cp:revision>1</cp:revision>
  <dcterms:created xsi:type="dcterms:W3CDTF">2019-10-31T12:18:32Z</dcterms:created>
  <dcterms:modified xsi:type="dcterms:W3CDTF">2019-10-31T12:18:40Z</dcterms:modified>
</cp:coreProperties>
</file>