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86" r:id="rId2"/>
    <p:sldId id="257" r:id="rId3"/>
    <p:sldId id="258" r:id="rId4"/>
    <p:sldId id="259" r:id="rId5"/>
    <p:sldId id="292" r:id="rId6"/>
    <p:sldId id="290" r:id="rId7"/>
    <p:sldId id="291" r:id="rId8"/>
    <p:sldId id="283" r:id="rId9"/>
    <p:sldId id="284" r:id="rId10"/>
    <p:sldId id="285" r:id="rId11"/>
    <p:sldId id="287" r:id="rId12"/>
    <p:sldId id="288" r:id="rId13"/>
    <p:sldId id="289" r:id="rId14"/>
    <p:sldId id="260" r:id="rId15"/>
    <p:sldId id="261" r:id="rId16"/>
    <p:sldId id="262" r:id="rId17"/>
    <p:sldId id="263" r:id="rId18"/>
    <p:sldId id="264" r:id="rId19"/>
    <p:sldId id="265" r:id="rId20"/>
    <p:sldId id="266" r:id="rId21"/>
    <p:sldId id="267" r:id="rId22"/>
    <p:sldId id="268" r:id="rId23"/>
    <p:sldId id="269" r:id="rId24"/>
    <p:sldId id="270" r:id="rId25"/>
    <p:sldId id="272" r:id="rId26"/>
    <p:sldId id="271" r:id="rId27"/>
    <p:sldId id="273" r:id="rId28"/>
    <p:sldId id="274" r:id="rId29"/>
    <p:sldId id="275" r:id="rId30"/>
    <p:sldId id="276" r:id="rId31"/>
    <p:sldId id="277" r:id="rId32"/>
    <p:sldId id="278" r:id="rId33"/>
    <p:sldId id="279" r:id="rId34"/>
    <p:sldId id="280" r:id="rId35"/>
    <p:sldId id="281" r:id="rId36"/>
  </p:sldIdLst>
  <p:sldSz cx="12192000" cy="6858000"/>
  <p:notesSz cx="6858000" cy="9144000"/>
  <p:custDataLst>
    <p:tags r:id="rId38"/>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1" autoAdjust="0"/>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2019-10-30</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beslutstabellen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Beslutsträdet om ni gjort ett sådant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1991747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4026030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3674663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437511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2111164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2019-10-30</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2019-10-30</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2019-10-30</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2019-10-30</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hyperlink" Target="mailto:mapa7956@student.su.se"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kagu9654@student.su.se" TargetMode="Externa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smtClean="0">
                <a:hlinkClick r:id="rId5"/>
              </a:rPr>
              <a:t>lipa7972@student.su.se</a:t>
            </a:r>
            <a:endParaRPr lang="sv-SE" dirty="0" smtClean="0"/>
          </a:p>
          <a:p>
            <a:r>
              <a:rPr lang="sv-SE" dirty="0"/>
              <a:t>Karl Gustafsson, </a:t>
            </a:r>
            <a:r>
              <a:rPr lang="sv-SE" dirty="0" smtClean="0">
                <a:hlinkClick r:id="rId6"/>
              </a:rPr>
              <a:t>kagu9654@student.su.se</a:t>
            </a:r>
            <a:endParaRPr lang="sv-SE" dirty="0"/>
          </a:p>
          <a:p>
            <a:r>
              <a:rPr lang="sv-SE" dirty="0" smtClean="0"/>
              <a:t>Magnus Palmstierna, </a:t>
            </a:r>
            <a:r>
              <a:rPr lang="sv-SE" dirty="0" smtClean="0">
                <a:hlinkClick r:id="rId7"/>
              </a:rPr>
              <a:t>mapa7956@student.su.se</a:t>
            </a:r>
            <a:r>
              <a:rPr lang="sv-SE" dirty="0" smtClean="0"/>
              <a:t> </a:t>
            </a:r>
            <a:endParaRPr lang="sv-SE" dirty="0"/>
          </a:p>
          <a:p>
            <a:r>
              <a:rPr lang="sv-SE" dirty="0"/>
              <a:t>Namn och e-post till samtliga gruppmedlemmar</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4" y="3289738"/>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r>
              <a:rPr kumimoji="0" lang="sv-SE" altLang="sv-SE" sz="800" b="0" i="0" u="none" strike="noStrike" cap="none" normalizeH="0" baseline="0" dirty="0">
                <a:ln>
                  <a:noFill/>
                </a:ln>
                <a:solidFill>
                  <a:srgbClr val="BBB529"/>
                </a:solidFill>
                <a:effectLst/>
                <a:latin typeface="Consolas" panose="020B0609020204030204" pitchFamily="49" charset="0"/>
              </a:rPr>
              <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Beslutstabeller/beslutsträd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namn (kopiera denna sida och fyll i kopian)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Karl Gustafsson</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Content Placeholder 7" descr="A screenshot of a social media post&#10;&#10;Description automatically generated">
            <a:extLst>
              <a:ext uri="{FF2B5EF4-FFF2-40B4-BE49-F238E27FC236}">
                <a16:creationId xmlns:a16="http://schemas.microsoft.com/office/drawing/2014/main" id="{095D9F5D-137E-4F55-B392-F8440088156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2573997"/>
            <a:ext cx="5157787" cy="3546744"/>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Content Placeholder 9" descr="A screenshot of a social media post&#10;&#10;Description automatically generated">
            <a:extLst>
              <a:ext uri="{FF2B5EF4-FFF2-40B4-BE49-F238E27FC236}">
                <a16:creationId xmlns:a16="http://schemas.microsoft.com/office/drawing/2014/main" id="{B38AC717-5834-4097-8BCB-9AC1BA90CE45}"/>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339855"/>
            <a:ext cx="5183188" cy="1836982"/>
          </a:xfrm>
        </p:spPr>
      </p:pic>
    </p:spTree>
    <p:custDataLst>
      <p:tags r:id="rId1"/>
    </p:custDataLst>
    <p:extLst>
      <p:ext uri="{BB962C8B-B14F-4D97-AF65-F5344CB8AC3E}">
        <p14:creationId xmlns:p14="http://schemas.microsoft.com/office/powerpoint/2010/main" val="318058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36612" y="1027906"/>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F5717B30-BF04-4649-B610-4F4E46FA60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79918" y="1851818"/>
            <a:ext cx="4088895" cy="4479408"/>
          </a:xfrm>
        </p:spPr>
      </p:pic>
      <p:sp>
        <p:nvSpPr>
          <p:cNvPr id="6" name="Platshållare för text 5"/>
          <p:cNvSpPr>
            <a:spLocks noGrp="1"/>
          </p:cNvSpPr>
          <p:nvPr>
            <p:ph type="body" sz="quarter" idx="3"/>
          </p:nvPr>
        </p:nvSpPr>
        <p:spPr>
          <a:xfrm>
            <a:off x="6169024" y="1027906"/>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DF28414F-A8AA-41AD-9D79-3B09176B8FEC}"/>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2127388"/>
            <a:ext cx="5764024" cy="4203838"/>
          </a:xfrm>
        </p:spPr>
      </p:pic>
    </p:spTree>
    <p:custDataLst>
      <p:tags r:id="rId1"/>
    </p:custDataLst>
    <p:extLst>
      <p:ext uri="{BB962C8B-B14F-4D97-AF65-F5344CB8AC3E}">
        <p14:creationId xmlns:p14="http://schemas.microsoft.com/office/powerpoint/2010/main" val="404345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65190" y="990528"/>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17A450FC-91A5-47CD-9F78-4D890C56DD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385" y="1849367"/>
            <a:ext cx="6057995" cy="4018106"/>
          </a:xfrm>
        </p:spPr>
      </p:pic>
      <p:sp>
        <p:nvSpPr>
          <p:cNvPr id="6" name="Platshållare för text 5"/>
          <p:cNvSpPr>
            <a:spLocks noGrp="1"/>
          </p:cNvSpPr>
          <p:nvPr>
            <p:ph type="body" sz="quarter" idx="3"/>
          </p:nvPr>
        </p:nvSpPr>
        <p:spPr>
          <a:xfrm>
            <a:off x="6169024" y="990528"/>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245A8DA3-E2A1-4D53-BC45-2DF83B21E92D}"/>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657664" y="1849367"/>
            <a:ext cx="4076595" cy="4271434"/>
          </a:xfrm>
        </p:spPr>
      </p:pic>
    </p:spTree>
    <p:custDataLst>
      <p:tags r:id="rId1"/>
    </p:custDataLst>
    <p:extLst>
      <p:ext uri="{BB962C8B-B14F-4D97-AF65-F5344CB8AC3E}">
        <p14:creationId xmlns:p14="http://schemas.microsoft.com/office/powerpoint/2010/main" val="185213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1800</Words>
  <Application>Microsoft Office PowerPoint</Application>
  <PresentationFormat>Bredbild</PresentationFormat>
  <Paragraphs>186</Paragraphs>
  <Slides>35</Slides>
  <Notes>35</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35</vt:i4>
      </vt:variant>
    </vt:vector>
  </HeadingPairs>
  <TitlesOfParts>
    <vt:vector size="40" baseType="lpstr">
      <vt:lpstr>Arial</vt:lpstr>
      <vt:lpstr>Calibri</vt:lpstr>
      <vt:lpstr>Calibri Light</vt:lpstr>
      <vt:lpstr>Consolas</vt:lpstr>
      <vt:lpstr>Office-tema</vt:lpstr>
      <vt:lpstr>Grupp nr: 11</vt:lpstr>
      <vt:lpstr>Verktyg</vt:lpstr>
      <vt:lpstr>Slutlig design</vt:lpstr>
      <vt:lpstr>TDD-exempel: namn (kopiera denna sida och fyll i kopian)</vt:lpstr>
      <vt:lpstr>TDD-exempel: Karl Gustafsson</vt:lpstr>
      <vt:lpstr>TDD-exempel: Magnus Palmstierna</vt:lpstr>
      <vt:lpstr>TDD-exempel: Magnus Palmstierna</vt:lpstr>
      <vt:lpstr>TDD-exempel:Bjargey Ingólfsdóttir</vt:lpstr>
      <vt:lpstr>TDD-exempel:Bjargey Ingólfsdóttir</vt:lpstr>
      <vt:lpstr>TDD-exempel:Bjargey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Beslutstabeller/beslutsträd</vt:lpstr>
      <vt:lpstr>Beslutstabell</vt:lpstr>
      <vt:lpstr>Beslutsträd</vt:lpstr>
      <vt:lpstr>Testfall</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dc:title>
  <dc:creator>henrikbe</dc:creator>
  <cp:lastModifiedBy>Linnéa Palmgren</cp:lastModifiedBy>
  <cp:revision>54</cp:revision>
  <dcterms:created xsi:type="dcterms:W3CDTF">2016-10-07T07:01:15Z</dcterms:created>
  <dcterms:modified xsi:type="dcterms:W3CDTF">2019-10-30T12:20:37Z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