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6" r:id="rId2"/>
    <p:sldId id="257" r:id="rId3"/>
    <p:sldId id="258" r:id="rId4"/>
    <p:sldId id="296" r:id="rId5"/>
    <p:sldId id="292" r:id="rId6"/>
    <p:sldId id="290" r:id="rId7"/>
    <p:sldId id="291" r:id="rId8"/>
    <p:sldId id="259" r:id="rId9"/>
    <p:sldId id="298" r:id="rId10"/>
    <p:sldId id="299" r:id="rId11"/>
    <p:sldId id="283" r:id="rId12"/>
    <p:sldId id="284" r:id="rId13"/>
    <p:sldId id="285" r:id="rId14"/>
    <p:sldId id="287" r:id="rId15"/>
    <p:sldId id="288" r:id="rId16"/>
    <p:sldId id="289" r:id="rId17"/>
    <p:sldId id="260" r:id="rId18"/>
    <p:sldId id="300" r:id="rId19"/>
    <p:sldId id="262" r:id="rId20"/>
    <p:sldId id="301" r:id="rId21"/>
    <p:sldId id="302" r:id="rId22"/>
    <p:sldId id="265" r:id="rId23"/>
    <p:sldId id="266" r:id="rId24"/>
    <p:sldId id="267" r:id="rId25"/>
    <p:sldId id="268" r:id="rId26"/>
    <p:sldId id="293" r:id="rId27"/>
    <p:sldId id="297" r:id="rId28"/>
    <p:sldId id="294" r:id="rId29"/>
    <p:sldId id="295" r:id="rId30"/>
    <p:sldId id="276" r:id="rId31"/>
    <p:sldId id="277" r:id="rId32"/>
    <p:sldId id="278" r:id="rId33"/>
    <p:sldId id="279" r:id="rId34"/>
    <p:sldId id="280" r:id="rId35"/>
    <p:sldId id="281"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48" d="100"/>
          <a:sy n="48" d="100"/>
        </p:scale>
        <p:origin x="53"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02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a:t>
            </a:r>
            <a:r>
              <a:rPr lang="sv-SE" dirty="0" err="1"/>
              <a:t>inventory</a:t>
            </a:r>
            <a:r>
              <a:rPr lang="sv-SE" dirty="0"/>
              <a:t>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pic>
        <p:nvPicPr>
          <p:cNvPr id="4" name="Platshållare för innehåll 3">
            <a:extLst>
              <a:ext uri="{FF2B5EF4-FFF2-40B4-BE49-F238E27FC236}">
                <a16:creationId xmlns:a16="http://schemas.microsoft.com/office/drawing/2014/main" id="{CF0DEAF9-2499-41E8-BC52-E0B43E69D0AB}"/>
              </a:ext>
            </a:extLst>
          </p:cNvPr>
          <p:cNvPicPr>
            <a:picLocks noGrp="1" noChangeAspect="1"/>
          </p:cNvPicPr>
          <p:nvPr>
            <p:ph idx="1"/>
          </p:nvPr>
        </p:nvPicPr>
        <p:blipFill>
          <a:blip r:embed="rId4"/>
          <a:stretch>
            <a:fillRect/>
          </a:stretch>
        </p:blipFill>
        <p:spPr>
          <a:xfrm>
            <a:off x="838200" y="1690688"/>
            <a:ext cx="5531787" cy="4351338"/>
          </a:xfrm>
          <a:prstGeom prst="rect">
            <a:avLst/>
          </a:prstGeo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endParaRPr lang="sv-SE" dirty="0"/>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a:t> Plugin)</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pic>
        <p:nvPicPr>
          <p:cNvPr id="4" name="Platshållare för innehåll 3">
            <a:extLst>
              <a:ext uri="{FF2B5EF4-FFF2-40B4-BE49-F238E27FC236}">
                <a16:creationId xmlns:a16="http://schemas.microsoft.com/office/drawing/2014/main" id="{8C564A08-5AA1-4999-9B54-996496718BDE}"/>
              </a:ext>
            </a:extLst>
          </p:cNvPr>
          <p:cNvPicPr>
            <a:picLocks noGrp="1" noChangeAspect="1"/>
          </p:cNvPicPr>
          <p:nvPr>
            <p:ph idx="1"/>
          </p:nvPr>
        </p:nvPicPr>
        <p:blipFill>
          <a:blip r:embed="rId4"/>
          <a:stretch>
            <a:fillRect/>
          </a:stretch>
        </p:blipFill>
        <p:spPr>
          <a:xfrm>
            <a:off x="838200" y="1690688"/>
            <a:ext cx="4542034" cy="4351338"/>
          </a:xfrm>
          <a:prstGeom prst="rect">
            <a:avLst/>
          </a:prstGeom>
        </p:spPr>
      </p:pic>
    </p:spTree>
    <p:custDataLst>
      <p:tags r:id="rId1"/>
    </p:custDataLst>
    <p:extLst>
      <p:ext uri="{BB962C8B-B14F-4D97-AF65-F5344CB8AC3E}">
        <p14:creationId xmlns:p14="http://schemas.microsoft.com/office/powerpoint/2010/main" val="71087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pic>
        <p:nvPicPr>
          <p:cNvPr id="4" name="Platshållare för innehåll 3">
            <a:extLst>
              <a:ext uri="{FF2B5EF4-FFF2-40B4-BE49-F238E27FC236}">
                <a16:creationId xmlns:a16="http://schemas.microsoft.com/office/drawing/2014/main" id="{742C4CC7-4DBE-46E6-8BD7-59A866DEDADF}"/>
              </a:ext>
            </a:extLst>
          </p:cNvPr>
          <p:cNvPicPr>
            <a:picLocks noGrp="1" noChangeAspect="1"/>
          </p:cNvPicPr>
          <p:nvPr>
            <p:ph idx="1"/>
          </p:nvPr>
        </p:nvPicPr>
        <p:blipFill>
          <a:blip r:embed="rId4"/>
          <a:stretch>
            <a:fillRect/>
          </a:stretch>
        </p:blipFill>
        <p:spPr>
          <a:xfrm>
            <a:off x="1876984" y="1720505"/>
            <a:ext cx="8438032" cy="3579446"/>
          </a:xfrm>
          <a:prstGeom prst="rect">
            <a:avLst/>
          </a:prstGeom>
        </p:spPr>
      </p:pic>
    </p:spTree>
    <p:custDataLst>
      <p:tags r:id="rId1"/>
    </p:custDataLst>
    <p:extLst>
      <p:ext uri="{BB962C8B-B14F-4D97-AF65-F5344CB8AC3E}">
        <p14:creationId xmlns:p14="http://schemas.microsoft.com/office/powerpoint/2010/main" val="90276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3603354"/>
            <a:ext cx="11496821" cy="181075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48163" y="681038"/>
            <a:ext cx="2863850" cy="5495925"/>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5975" y="681038"/>
            <a:ext cx="1706563" cy="2222500"/>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6150" y="681038"/>
            <a:ext cx="2327275" cy="2222500"/>
          </a:xfrm>
          <a:prstGeom prst="rect">
            <a:avLst/>
          </a:prstGeom>
        </p:spPr>
      </p:pic>
      <p:pic>
        <p:nvPicPr>
          <p:cNvPr id="14" name="Picture 13">
            <a:extLst>
              <a:ext uri="{FF2B5EF4-FFF2-40B4-BE49-F238E27FC236}">
                <a16:creationId xmlns:a16="http://schemas.microsoft.com/office/drawing/2014/main" id="{B3A20C76-F8E5-49E5-81B6-AE5CC65DD2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150" y="2986088"/>
            <a:ext cx="4116388" cy="318928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2309</Words>
  <Application>Microsoft Office PowerPoint</Application>
  <PresentationFormat>Bredbild</PresentationFormat>
  <Paragraphs>209</Paragraphs>
  <Slides>35</Slides>
  <Notes>35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35</vt:i4>
      </vt:variant>
    </vt:vector>
  </HeadingPairs>
  <TitlesOfParts>
    <vt:vector size="40"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Magnus Palmstierna</vt:lpstr>
      <vt:lpstr>TDD-exempel: Magnus Palmstierna</vt:lpstr>
      <vt:lpstr>TDD-exempel: Moa Hoffström</vt:lpstr>
      <vt:lpstr>TDD-exempel: Moa Hoffström</vt:lpstr>
      <vt:lpstr>TDD-exempel: Moa Hoffström</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Moa Hoffström</cp:lastModifiedBy>
  <cp:revision>5</cp:revision>
  <dcterms:created xsi:type="dcterms:W3CDTF">2019-10-31T13:39:17Z</dcterms:created>
  <dcterms:modified xsi:type="dcterms:W3CDTF">2019-10-31T15:48:39Z</dcterms:modified>
</cp:coreProperties>
</file>