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262" r:id="rId20"/>
    <p:sldId id="301" r:id="rId21"/>
    <p:sldId id="302" r:id="rId22"/>
    <p:sldId id="265" r:id="rId23"/>
    <p:sldId id="266" r:id="rId24"/>
    <p:sldId id="267" r:id="rId25"/>
    <p:sldId id="268" r:id="rId26"/>
    <p:sldId id="293" r:id="rId27"/>
    <p:sldId id="297" r:id="rId28"/>
    <p:sldId id="294" r:id="rId29"/>
    <p:sldId id="295" r:id="rId30"/>
    <p:sldId id="276" r:id="rId31"/>
    <p:sldId id="277" r:id="rId32"/>
    <p:sldId id="278" r:id="rId33"/>
    <p:sldId id="303"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39" d="100"/>
          <a:sy n="39" d="100"/>
        </p:scale>
        <p:origin x="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89922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a:t>
            </a:r>
            <a:r>
              <a:rPr lang="sv-SE" dirty="0" err="1"/>
              <a:t>inventory</a:t>
            </a:r>
            <a:r>
              <a:rPr lang="sv-SE" dirty="0"/>
              <a:t>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Platshållare för innehåll 3">
            <a:extLst>
              <a:ext uri="{FF2B5EF4-FFF2-40B4-BE49-F238E27FC236}">
                <a16:creationId xmlns:a16="http://schemas.microsoft.com/office/drawing/2014/main" id="{CF0DEAF9-2499-41E8-BC52-E0B43E69D0AB}"/>
              </a:ext>
            </a:extLst>
          </p:cNvPr>
          <p:cNvPicPr>
            <a:picLocks noGrp="1" noChangeAspect="1"/>
          </p:cNvPicPr>
          <p:nvPr>
            <p:ph idx="1"/>
          </p:nvPr>
        </p:nvPicPr>
        <p:blipFill>
          <a:blip r:embed="rId4"/>
          <a:stretch>
            <a:fillRect/>
          </a:stretch>
        </p:blipFill>
        <p:spPr>
          <a:xfrm>
            <a:off x="838200" y="1690688"/>
            <a:ext cx="5531787" cy="4351338"/>
          </a:xfrm>
          <a:prstGeom prst="rect">
            <a:avLst/>
          </a:prstGeo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smtClean="0"/>
              <a:t>Recorder</a:t>
            </a:r>
            <a:r>
              <a:rPr lang="sv-SE" dirty="0" smtClean="0"/>
              <a:t> (</a:t>
            </a:r>
            <a:r>
              <a:rPr lang="sv-SE" dirty="0" err="1" smtClean="0"/>
              <a:t>IntelliJ</a:t>
            </a:r>
            <a:r>
              <a:rPr lang="sv-SE" dirty="0" smtClean="0"/>
              <a:t> Plugin)</a:t>
            </a:r>
            <a:endParaRPr lang="sv-SE" dirty="0"/>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4" name="Platshållare för innehåll 3">
            <a:extLst>
              <a:ext uri="{FF2B5EF4-FFF2-40B4-BE49-F238E27FC236}">
                <a16:creationId xmlns:a16="http://schemas.microsoft.com/office/drawing/2014/main" id="{8C564A08-5AA1-4999-9B54-996496718BDE}"/>
              </a:ext>
            </a:extLst>
          </p:cNvPr>
          <p:cNvPicPr>
            <a:picLocks noGrp="1" noChangeAspect="1"/>
          </p:cNvPicPr>
          <p:nvPr>
            <p:ph idx="1"/>
          </p:nvPr>
        </p:nvPicPr>
        <p:blipFill>
          <a:blip r:embed="rId4"/>
          <a:stretch>
            <a:fillRect/>
          </a:stretch>
        </p:blipFill>
        <p:spPr>
          <a:xfrm>
            <a:off x="838200" y="1690688"/>
            <a:ext cx="4542034" cy="4351338"/>
          </a:xfrm>
          <a:prstGeom prst="rect">
            <a:avLst/>
          </a:prstGeom>
        </p:spPr>
      </p:pic>
    </p:spTree>
    <p:custDataLst>
      <p:tags r:id="rId1"/>
    </p:custDataLst>
    <p:extLst>
      <p:ext uri="{BB962C8B-B14F-4D97-AF65-F5344CB8AC3E}">
        <p14:creationId xmlns:p14="http://schemas.microsoft.com/office/powerpoint/2010/main" val="7108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4" name="Platshållare för innehåll 3">
            <a:extLst>
              <a:ext uri="{FF2B5EF4-FFF2-40B4-BE49-F238E27FC236}">
                <a16:creationId xmlns:a16="http://schemas.microsoft.com/office/drawing/2014/main" id="{742C4CC7-4DBE-46E6-8BD7-59A866DEDADF}"/>
              </a:ext>
            </a:extLst>
          </p:cNvPr>
          <p:cNvPicPr>
            <a:picLocks noGrp="1" noChangeAspect="1"/>
          </p:cNvPicPr>
          <p:nvPr>
            <p:ph idx="1"/>
          </p:nvPr>
        </p:nvPicPr>
        <p:blipFill>
          <a:blip r:embed="rId4"/>
          <a:stretch>
            <a:fillRect/>
          </a:stretch>
        </p:blipFill>
        <p:spPr>
          <a:xfrm>
            <a:off x="1876984" y="1720505"/>
            <a:ext cx="8438032" cy="3579446"/>
          </a:xfrm>
          <a:prstGeom prst="rect">
            <a:avLst/>
          </a:prstGeom>
        </p:spPr>
      </p:pic>
    </p:spTree>
    <p:custDataLst>
      <p:tags r:id="rId1"/>
    </p:custDataLst>
    <p:extLst>
      <p:ext uri="{BB962C8B-B14F-4D97-AF65-F5344CB8AC3E}">
        <p14:creationId xmlns:p14="http://schemas.microsoft.com/office/powerpoint/2010/main" val="90276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r>
              <a:rPr lang="sv-SE" dirty="0" smtClean="0"/>
              <a:t>Vi skapade ett program som testade </a:t>
            </a:r>
            <a:r>
              <a:rPr lang="sv-SE" dirty="0" err="1" smtClean="0"/>
              <a:t>combat</a:t>
            </a:r>
            <a:r>
              <a:rPr lang="sv-SE" dirty="0" smtClean="0"/>
              <a:t> mellan </a:t>
            </a:r>
            <a:r>
              <a:rPr lang="sv-SE" dirty="0" err="1" smtClean="0"/>
              <a:t>player</a:t>
            </a:r>
            <a:r>
              <a:rPr lang="sv-SE" dirty="0" smtClean="0"/>
              <a:t> och monsters i olika rum, och testade den koden med en profiler. </a:t>
            </a:r>
            <a:r>
              <a:rPr lang="sv-SE" dirty="0" smtClean="0"/>
              <a:t>Då programmet inte körs under någon längre tid, och endast testar ett scenario, valde vi att använda </a:t>
            </a:r>
            <a:r>
              <a:rPr lang="sv-SE" dirty="0" err="1" smtClean="0"/>
              <a:t>tracing</a:t>
            </a:r>
            <a:r>
              <a:rPr lang="sv-SE" dirty="0" smtClean="0"/>
              <a:t> istället för sampling. </a:t>
            </a:r>
          </a:p>
          <a:p>
            <a:endParaRPr lang="sv-SE" dirty="0"/>
          </a:p>
        </p:txBody>
      </p:sp>
    </p:spTree>
    <p:custDataLst>
      <p:tags r:id="rId1"/>
    </p:custDataLst>
    <p:extLst>
      <p:ext uri="{BB962C8B-B14F-4D97-AF65-F5344CB8AC3E}">
        <p14:creationId xmlns:p14="http://schemas.microsoft.com/office/powerpoint/2010/main" val="2773165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2320</Words>
  <Application>Microsoft Office PowerPoint</Application>
  <PresentationFormat>Bredbild</PresentationFormat>
  <Paragraphs>210</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Linnéa Palmgren</cp:lastModifiedBy>
  <cp:revision>6</cp:revision>
  <dcterms:created xsi:type="dcterms:W3CDTF">2019-10-31T13:39:17Z</dcterms:created>
  <dcterms:modified xsi:type="dcterms:W3CDTF">2019-10-31T15:50:54Z</dcterms:modified>
</cp:coreProperties>
</file>