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82"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0" r:id="rId27"/>
    <p:sldId id="281" r:id="rId28"/>
  </p:sldIdLst>
  <p:sldSz cx="12192000" cy="6858000"/>
  <p:notesSz cx="6858000" cy="9144000"/>
  <p:custDataLst>
    <p:tags r:id="rId3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93800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51463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2019-10-29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2019-10-29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smtClean="0"/>
              <a:t>11</a:t>
            </a:r>
            <a:endParaRPr lang="sv-SE" dirty="0"/>
          </a:p>
        </p:txBody>
      </p:sp>
      <p:sp>
        <p:nvSpPr>
          <p:cNvPr id="5" name="Platshållare för innehåll 4"/>
          <p:cNvSpPr>
            <a:spLocks noGrp="1"/>
          </p:cNvSpPr>
          <p:nvPr>
            <p:ph idx="1"/>
          </p:nvPr>
        </p:nvSpPr>
        <p:spPr/>
        <p:txBody>
          <a:bodyPr/>
          <a:lstStyle/>
          <a:p>
            <a:r>
              <a:rPr lang="sv-SE" dirty="0" smtClean="0"/>
              <a:t>Linnéa Palmgren, lipa7972@student.su.se</a:t>
            </a:r>
          </a:p>
          <a:p>
            <a:r>
              <a:rPr lang="sv-SE" dirty="0" smtClean="0"/>
              <a:t>Namn </a:t>
            </a:r>
            <a:r>
              <a:rPr lang="sv-SE" dirty="0" smtClean="0"/>
              <a:t>och e-post till samtliga gruppmedlemmar</a:t>
            </a:r>
            <a:endParaRPr lang="sv-SE" dirty="0"/>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smtClean="0">
                <a:ln w="0"/>
                <a:solidFill>
                  <a:schemeClr val="tx1"/>
                </a:solidFill>
                <a:effectLst>
                  <a:outerShdw blurRad="38100" dist="19050" dir="2700000" algn="tl" rotWithShape="0">
                    <a:schemeClr val="dk1">
                      <a:alpha val="40000"/>
                    </a:schemeClr>
                  </a:outerShdw>
                </a:effectLst>
              </a:rPr>
              <a:t>OBS! Lämnas in i PDF-format</a:t>
            </a:r>
            <a:endParaRPr lang="sv-SE"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r>
              <a:rPr lang="sv-SE" dirty="0" smtClean="0"/>
              <a:t>Vilka verktyg använde ni</a:t>
            </a:r>
            <a:r>
              <a:rPr lang="sv-SE" dirty="0" smtClean="0"/>
              <a:t>?</a:t>
            </a:r>
          </a:p>
          <a:p>
            <a:r>
              <a:rPr lang="sv-SE" dirty="0" err="1" smtClean="0"/>
              <a:t>JUnit</a:t>
            </a:r>
            <a:endParaRPr lang="sv-SE" dirty="0" smtClean="0"/>
          </a:p>
          <a:p>
            <a:r>
              <a:rPr lang="sv-SE" dirty="0" err="1" smtClean="0"/>
              <a:t>Ant</a:t>
            </a:r>
            <a:r>
              <a:rPr lang="sv-SE" dirty="0" smtClean="0"/>
              <a:t> </a:t>
            </a:r>
            <a:r>
              <a:rPr lang="sv-SE" dirty="0" smtClean="0"/>
              <a:t>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a:t>
            </a:r>
            <a:r>
              <a:rPr lang="sv-SE" dirty="0" smtClean="0"/>
              <a:t>namn (kopiera denna sida och fyll i kopian)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a:t>
            </a:r>
            <a:r>
              <a:rPr lang="sv-SE" dirty="0" smtClean="0"/>
              <a:t>Linnéa Palmgren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21141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Ekvivalensklasserna</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1128</Words>
  <Application>Microsoft Office PowerPoint</Application>
  <PresentationFormat>Bredbild</PresentationFormat>
  <Paragraphs>89</Paragraphs>
  <Slides>27</Slides>
  <Notes>27</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27</vt:i4>
      </vt:variant>
    </vt:vector>
  </HeadingPairs>
  <TitlesOfParts>
    <vt:vector size="31" baseType="lpstr">
      <vt:lpstr>Arial</vt:lpstr>
      <vt:lpstr>Calibri</vt:lpstr>
      <vt:lpstr>Calibri Light</vt:lpstr>
      <vt:lpstr>Office-tema</vt:lpstr>
      <vt:lpstr>Grupp nr: 11</vt:lpstr>
      <vt:lpstr>Verktyg</vt:lpstr>
      <vt:lpstr>Slutlig design</vt:lpstr>
      <vt:lpstr>TDD-exempel: namn (kopiera denna sida och fyll i kopian)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49</cp:revision>
  <dcterms:created xsi:type="dcterms:W3CDTF">2016-10-07T07:01:15Z</dcterms:created>
  <dcterms:modified xsi:type="dcterms:W3CDTF">2019-10-29T09:56:57Z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