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p:scale>
          <a:sx n="48" d="100"/>
          <a:sy n="48" d="100"/>
        </p:scale>
        <p:origin x="53"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2100</Words>
  <Application>Microsoft Office PowerPoint</Application>
  <PresentationFormat>Bredbild</PresentationFormat>
  <Paragraphs>196</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Bjargey Ingólfsdóttir</cp:lastModifiedBy>
  <cp:revision>60</cp:revision>
  <dcterms:created xsi:type="dcterms:W3CDTF">2016-10-07T07:01:15Z</dcterms:created>
  <dcterms:modified xsi:type="dcterms:W3CDTF">2019-10-31T11:57:26Z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