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6" r:id="rId2"/>
    <p:sldId id="257" r:id="rId3"/>
    <p:sldId id="258" r:id="rId4"/>
    <p:sldId id="296" r:id="rId5"/>
    <p:sldId id="259" r:id="rId6"/>
    <p:sldId id="292" r:id="rId7"/>
    <p:sldId id="290" r:id="rId8"/>
    <p:sldId id="291" r:id="rId9"/>
    <p:sldId id="283" r:id="rId10"/>
    <p:sldId id="284" r:id="rId11"/>
    <p:sldId id="285" r:id="rId12"/>
    <p:sldId id="287" r:id="rId13"/>
    <p:sldId id="288" r:id="rId14"/>
    <p:sldId id="289" r:id="rId15"/>
    <p:sldId id="260" r:id="rId16"/>
    <p:sldId id="261" r:id="rId17"/>
    <p:sldId id="262" r:id="rId18"/>
    <p:sldId id="263" r:id="rId19"/>
    <p:sldId id="264" r:id="rId20"/>
    <p:sldId id="265" r:id="rId21"/>
    <p:sldId id="266" r:id="rId22"/>
    <p:sldId id="267" r:id="rId23"/>
    <p:sldId id="268" r:id="rId24"/>
    <p:sldId id="293" r:id="rId25"/>
    <p:sldId id="297" r:id="rId26"/>
    <p:sldId id="294" r:id="rId27"/>
    <p:sldId id="295" r:id="rId28"/>
    <p:sldId id="276" r:id="rId29"/>
    <p:sldId id="277" r:id="rId30"/>
    <p:sldId id="278" r:id="rId31"/>
    <p:sldId id="279" r:id="rId32"/>
    <p:sldId id="280" r:id="rId33"/>
    <p:sldId id="281" r:id="rId34"/>
  </p:sldIdLst>
  <p:sldSz cx="12192000" cy="6858000"/>
  <p:notesSz cx="6858000" cy="9144000"/>
  <p:custDataLst>
    <p:tags r:id="rId36"/>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27F94F"/>
    <a:srgbClr val="0066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1" autoAdjust="0"/>
  </p:normalViewPr>
  <p:slideViewPr>
    <p:cSldViewPr snapToGrid="0">
      <p:cViewPr varScale="1">
        <p:scale>
          <a:sx n="50" d="100"/>
          <a:sy n="50" d="100"/>
        </p:scale>
        <p:origin x="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402935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650456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4003170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3774513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36057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91747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37511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Karl Gustafsson, </a:t>
            </a:r>
            <a:r>
              <a:rPr lang="sv-SE" dirty="0">
                <a:hlinkClick r:id="rId6"/>
              </a:rPr>
              <a:t>kagu9654@student.su.se</a:t>
            </a:r>
            <a:endParaRPr lang="sv-SE" dirty="0"/>
          </a:p>
          <a:p>
            <a:r>
              <a:rPr lang="sv-SE" dirty="0"/>
              <a:t>Magnus Palmstierna, </a:t>
            </a:r>
            <a:r>
              <a:rPr lang="sv-SE" dirty="0">
                <a:hlinkClick r:id="rId7"/>
              </a:rPr>
              <a:t>mapa7956@student.su.se</a:t>
            </a:r>
            <a:r>
              <a:rPr lang="sv-SE" dirty="0"/>
              <a:t> </a:t>
            </a:r>
          </a:p>
          <a:p>
            <a:r>
              <a:rPr lang="sv-SE" dirty="0"/>
              <a:t>Namn och e-post till samtliga gruppmedlemmar</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4" y="3289738"/>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r>
              <a:rPr lang="sv-SE" dirty="0"/>
              <a:t>För att lättare kunna tillämpa TDD, krävs bra diskussioner och tidig generell struktur för hur programmet ska fungera, och vilka klasser som ska ansvara för vad. </a:t>
            </a:r>
          </a:p>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a:p>
            <a:r>
              <a:rPr lang="sv-SE" dirty="0"/>
              <a:t>Java Flight </a:t>
            </a:r>
            <a:r>
              <a:rPr lang="sv-SE"/>
              <a:t>Recorder</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Vi valde att granska metoden </a:t>
            </a:r>
            <a:r>
              <a:rPr lang="sv-SE" dirty="0" err="1"/>
              <a:t>Effect</a:t>
            </a:r>
            <a:r>
              <a:rPr lang="sv-SE" dirty="0"/>
              <a:t>, då den är den största metoden i programmet, samt innehåller en del </a:t>
            </a:r>
            <a:r>
              <a:rPr lang="sv-SE" dirty="0" err="1"/>
              <a:t>if</a:t>
            </a:r>
            <a:r>
              <a:rPr lang="sv-SE" dirty="0"/>
              <a:t>- och switch-satser. </a:t>
            </a:r>
          </a:p>
          <a:p>
            <a:r>
              <a:rPr lang="sv-SE" dirty="0"/>
              <a:t>Då vi inte har ett färdigt program, är det svårt att göra en inspektion utifrån ett scenario, så vi valde att göra den utifrån en checklista. Vi utgick ifrån den checklista som använts i kursen och anpassade den till den kod vi skulle granska. </a:t>
            </a:r>
          </a:p>
        </p:txBody>
      </p:sp>
    </p:spTree>
    <p:custDataLst>
      <p:tags r:id="rId1"/>
    </p:custDataLst>
    <p:extLst>
      <p:ext uri="{BB962C8B-B14F-4D97-AF65-F5344CB8AC3E}">
        <p14:creationId xmlns:p14="http://schemas.microsoft.com/office/powerpoint/2010/main" val="427268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pic>
        <p:nvPicPr>
          <p:cNvPr id="5" name="Platshållare för innehåll 4" descr="En bild som visar skärmbild&#10;&#10;Automatiskt genererad beskrivning">
            <a:extLst>
              <a:ext uri="{FF2B5EF4-FFF2-40B4-BE49-F238E27FC236}">
                <a16:creationId xmlns:a16="http://schemas.microsoft.com/office/drawing/2014/main" id="{BC26F6E0-B95C-47C9-8228-D4444D6EA6F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97093" y="1357714"/>
            <a:ext cx="8193322" cy="4819250"/>
          </a:xfrm>
        </p:spPr>
      </p:pic>
    </p:spTree>
    <p:custDataLst>
      <p:tags r:id="rId1"/>
    </p:custDataLst>
    <p:extLst>
      <p:ext uri="{BB962C8B-B14F-4D97-AF65-F5344CB8AC3E}">
        <p14:creationId xmlns:p14="http://schemas.microsoft.com/office/powerpoint/2010/main" val="2762908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graphicFrame>
        <p:nvGraphicFramePr>
          <p:cNvPr id="4" name="Platshållare för innehåll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7424451">
                  <a:extLst>
                    <a:ext uri="{9D8B030D-6E8A-4147-A177-3AD203B41FA5}">
                      <a16:colId xmlns:a16="http://schemas.microsoft.com/office/drawing/2014/main" val="338078767"/>
                    </a:ext>
                  </a:extLst>
                </a:gridCol>
                <a:gridCol w="3091149">
                  <a:extLst>
                    <a:ext uri="{9D8B030D-6E8A-4147-A177-3AD203B41FA5}">
                      <a16:colId xmlns:a16="http://schemas.microsoft.com/office/drawing/2014/main" val="249532832"/>
                    </a:ext>
                  </a:extLst>
                </a:gridCol>
              </a:tblGrid>
              <a:tr h="370840">
                <a:tc>
                  <a:txBody>
                    <a:bodyPr/>
                    <a:lstStyle/>
                    <a:p>
                      <a:r>
                        <a:rPr lang="sv-SE" dirty="0"/>
                        <a:t>Fel hittade i koden utifrån checklistan </a:t>
                      </a:r>
                    </a:p>
                  </a:txBody>
                  <a:tcPr/>
                </a:tc>
                <a:tc>
                  <a:txBody>
                    <a:bodyPr/>
                    <a:lstStyle/>
                    <a:p>
                      <a:r>
                        <a:rPr lang="sv-SE" dirty="0"/>
                        <a:t>Bedömd</a:t>
                      </a:r>
                      <a:r>
                        <a:rPr lang="sv-SE" baseline="0" dirty="0"/>
                        <a:t> </a:t>
                      </a:r>
                      <a:r>
                        <a:rPr lang="sv-SE" dirty="0"/>
                        <a:t>nivå</a:t>
                      </a:r>
                    </a:p>
                  </a:txBody>
                  <a:tcPr/>
                </a:tc>
                <a:extLst>
                  <a:ext uri="{0D108BD9-81ED-4DB2-BD59-A6C34878D82A}">
                    <a16:rowId xmlns:a16="http://schemas.microsoft.com/office/drawing/2014/main" val="962685739"/>
                  </a:ext>
                </a:extLst>
              </a:tr>
              <a:tr h="370840">
                <a:tc>
                  <a:txBody>
                    <a:bodyPr/>
                    <a:lstStyle/>
                    <a:p>
                      <a:r>
                        <a:rPr lang="sv-SE" dirty="0" err="1"/>
                        <a:t>Some</a:t>
                      </a:r>
                      <a:r>
                        <a:rPr lang="sv-SE" baseline="0" dirty="0"/>
                        <a:t> </a:t>
                      </a:r>
                      <a:r>
                        <a:rPr lang="sv-SE" baseline="0" dirty="0" err="1"/>
                        <a:t>methods</a:t>
                      </a:r>
                      <a:r>
                        <a:rPr lang="sv-SE" baseline="0" dirty="0"/>
                        <a:t> </a:t>
                      </a:r>
                      <a:r>
                        <a:rPr lang="sv-SE" baseline="0" dirty="0" err="1"/>
                        <a:t>could</a:t>
                      </a:r>
                      <a:r>
                        <a:rPr lang="sv-SE" baseline="0" dirty="0"/>
                        <a:t> be </a:t>
                      </a:r>
                      <a:r>
                        <a:rPr lang="sv-SE" baseline="0" dirty="0" err="1"/>
                        <a:t>further</a:t>
                      </a:r>
                      <a:r>
                        <a:rPr lang="sv-SE" baseline="0" dirty="0"/>
                        <a:t> </a:t>
                      </a:r>
                      <a:r>
                        <a:rPr lang="sv-SE" baseline="0" dirty="0" err="1"/>
                        <a:t>restricted</a:t>
                      </a:r>
                      <a:endParaRPr lang="sv-SE" dirty="0"/>
                    </a:p>
                  </a:txBody>
                  <a:tcPr/>
                </a:tc>
                <a:tc>
                  <a:txBody>
                    <a:bodyPr/>
                    <a:lstStyle/>
                    <a:p>
                      <a:r>
                        <a:rPr lang="sv-SE" dirty="0"/>
                        <a:t>Minor</a:t>
                      </a:r>
                    </a:p>
                  </a:txBody>
                  <a:tcPr/>
                </a:tc>
                <a:extLst>
                  <a:ext uri="{0D108BD9-81ED-4DB2-BD59-A6C34878D82A}">
                    <a16:rowId xmlns:a16="http://schemas.microsoft.com/office/drawing/2014/main" val="4016213691"/>
                  </a:ext>
                </a:extLst>
              </a:tr>
              <a:tr h="370840">
                <a:tc>
                  <a:txBody>
                    <a:bodyPr/>
                    <a:lstStyle/>
                    <a:p>
                      <a:r>
                        <a:rPr lang="sv-SE" baseline="0" dirty="0" err="1"/>
                        <a:t>One</a:t>
                      </a:r>
                      <a:r>
                        <a:rPr lang="sv-SE" baseline="0" dirty="0"/>
                        <a:t> </a:t>
                      </a:r>
                      <a:r>
                        <a:rPr lang="sv-SE" baseline="0" dirty="0" err="1"/>
                        <a:t>method</a:t>
                      </a:r>
                      <a:r>
                        <a:rPr lang="sv-SE" baseline="0" dirty="0"/>
                        <a:t> </a:t>
                      </a:r>
                      <a:r>
                        <a:rPr lang="sv-SE" baseline="0" dirty="0" err="1"/>
                        <a:t>doesn’t</a:t>
                      </a:r>
                      <a:r>
                        <a:rPr lang="sv-SE" baseline="0" dirty="0"/>
                        <a:t> check </a:t>
                      </a:r>
                      <a:r>
                        <a:rPr lang="sv-SE" baseline="0" dirty="0" err="1"/>
                        <a:t>if</a:t>
                      </a:r>
                      <a:r>
                        <a:rPr lang="sv-SE" baseline="0" dirty="0"/>
                        <a:t> </a:t>
                      </a:r>
                      <a:r>
                        <a:rPr lang="sv-SE" baseline="0" dirty="0" err="1"/>
                        <a:t>method</a:t>
                      </a:r>
                      <a:r>
                        <a:rPr lang="sv-SE" baseline="0" dirty="0"/>
                        <a:t> parameter ”</a:t>
                      </a:r>
                      <a:r>
                        <a:rPr lang="sv-SE" baseline="0" dirty="0" err="1"/>
                        <a:t>target</a:t>
                      </a:r>
                      <a:r>
                        <a:rPr lang="sv-SE" baseline="0" dirty="0"/>
                        <a:t>” is </a:t>
                      </a:r>
                      <a:r>
                        <a:rPr lang="sv-SE" baseline="0" dirty="0" err="1"/>
                        <a:t>null</a:t>
                      </a:r>
                      <a:endParaRPr lang="sv-SE" baseline="0" dirty="0"/>
                    </a:p>
                  </a:txBody>
                  <a:tcPr/>
                </a:tc>
                <a:tc>
                  <a:txBody>
                    <a:bodyPr/>
                    <a:lstStyle/>
                    <a:p>
                      <a:r>
                        <a:rPr lang="sv-SE" dirty="0"/>
                        <a:t>Minor</a:t>
                      </a:r>
                    </a:p>
                  </a:txBody>
                  <a:tcPr/>
                </a:tc>
                <a:extLst>
                  <a:ext uri="{0D108BD9-81ED-4DB2-BD59-A6C34878D82A}">
                    <a16:rowId xmlns:a16="http://schemas.microsoft.com/office/drawing/2014/main" val="3518260526"/>
                  </a:ext>
                </a:extLst>
              </a:tr>
              <a:tr h="370840">
                <a:tc>
                  <a:txBody>
                    <a:bodyPr/>
                    <a:lstStyle/>
                    <a:p>
                      <a:r>
                        <a:rPr lang="sv-SE" dirty="0"/>
                        <a:t>No </a:t>
                      </a:r>
                      <a:r>
                        <a:rPr lang="sv-SE" dirty="0" err="1"/>
                        <a:t>comments</a:t>
                      </a:r>
                      <a:r>
                        <a:rPr lang="sv-SE" dirty="0"/>
                        <a:t> </a:t>
                      </a:r>
                      <a:r>
                        <a:rPr lang="sv-SE" dirty="0" err="1"/>
                        <a:t>when</a:t>
                      </a:r>
                      <a:r>
                        <a:rPr lang="sv-SE" dirty="0"/>
                        <a:t> break </a:t>
                      </a:r>
                      <a:r>
                        <a:rPr lang="sv-SE" dirty="0" err="1"/>
                        <a:t>isn’t</a:t>
                      </a:r>
                      <a:r>
                        <a:rPr lang="sv-SE" dirty="0"/>
                        <a:t> </a:t>
                      </a:r>
                      <a:r>
                        <a:rPr lang="sv-SE" dirty="0" err="1"/>
                        <a:t>used</a:t>
                      </a:r>
                      <a:r>
                        <a:rPr lang="sv-SE" dirty="0"/>
                        <a:t> in switch</a:t>
                      </a:r>
                      <a:r>
                        <a:rPr lang="sv-SE" baseline="0" dirty="0"/>
                        <a:t> </a:t>
                      </a:r>
                      <a:r>
                        <a:rPr lang="sv-SE" baseline="0" dirty="0" err="1"/>
                        <a:t>statements</a:t>
                      </a:r>
                      <a:endParaRPr lang="sv-SE" dirty="0"/>
                    </a:p>
                  </a:txBody>
                  <a:tcPr/>
                </a:tc>
                <a:tc>
                  <a:txBody>
                    <a:bodyPr/>
                    <a:lstStyle/>
                    <a:p>
                      <a:r>
                        <a:rPr lang="sv-SE" dirty="0"/>
                        <a:t>Minor</a:t>
                      </a:r>
                    </a:p>
                  </a:txBody>
                  <a:tcPr/>
                </a:tc>
                <a:extLst>
                  <a:ext uri="{0D108BD9-81ED-4DB2-BD59-A6C34878D82A}">
                    <a16:rowId xmlns:a16="http://schemas.microsoft.com/office/drawing/2014/main" val="2707699792"/>
                  </a:ext>
                </a:extLst>
              </a:tr>
              <a:tr h="370840">
                <a:tc>
                  <a:txBody>
                    <a:bodyPr/>
                    <a:lstStyle/>
                    <a:p>
                      <a:r>
                        <a:rPr lang="sv-SE" dirty="0"/>
                        <a:t>5 </a:t>
                      </a:r>
                      <a:r>
                        <a:rPr lang="sv-SE" dirty="0" err="1"/>
                        <a:t>lines</a:t>
                      </a:r>
                      <a:r>
                        <a:rPr lang="sv-SE" dirty="0"/>
                        <a:t> </a:t>
                      </a:r>
                      <a:r>
                        <a:rPr lang="sv-SE" dirty="0" err="1"/>
                        <a:t>are</a:t>
                      </a:r>
                      <a:r>
                        <a:rPr lang="sv-SE" baseline="0" dirty="0"/>
                        <a:t> </a:t>
                      </a:r>
                      <a:r>
                        <a:rPr lang="sv-SE" baseline="0" dirty="0" err="1"/>
                        <a:t>too</a:t>
                      </a:r>
                      <a:r>
                        <a:rPr lang="sv-SE" baseline="0" dirty="0"/>
                        <a:t> long</a:t>
                      </a:r>
                      <a:endParaRPr lang="sv-SE" dirty="0"/>
                    </a:p>
                  </a:txBody>
                  <a:tcPr/>
                </a:tc>
                <a:tc>
                  <a:txBody>
                    <a:bodyPr/>
                    <a:lstStyle/>
                    <a:p>
                      <a:r>
                        <a:rPr lang="sv-SE" dirty="0"/>
                        <a:t>Minor</a:t>
                      </a:r>
                    </a:p>
                  </a:txBody>
                  <a:tcPr/>
                </a:tc>
                <a:extLst>
                  <a:ext uri="{0D108BD9-81ED-4DB2-BD59-A6C34878D82A}">
                    <a16:rowId xmlns:a16="http://schemas.microsoft.com/office/drawing/2014/main" val="1406746979"/>
                  </a:ext>
                </a:extLst>
              </a:tr>
            </a:tbl>
          </a:graphicData>
        </a:graphic>
      </p:graphicFrame>
    </p:spTree>
    <p:custDataLst>
      <p:tags r:id="rId1"/>
    </p:custDataLst>
    <p:extLst>
      <p:ext uri="{BB962C8B-B14F-4D97-AF65-F5344CB8AC3E}">
        <p14:creationId xmlns:p14="http://schemas.microsoft.com/office/powerpoint/2010/main" val="350775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Vi anser att det är bättre med informell granskning när det gäller kod av denna storlek och på denna nivå. </a:t>
            </a:r>
          </a:p>
          <a:p>
            <a:r>
              <a:rPr lang="sv-SE" dirty="0"/>
              <a:t>Det bästa med inspektionen var att man fick en idé om vilka saker man själv behöver tänka på i framtiden. Möjligtvis att man gör en egen lista med saker man har svårt med eller brukar missa, så att man själv kan hålla koll på att man kodar på ett bra sätt och får bra vanor. </a:t>
            </a:r>
          </a:p>
        </p:txBody>
      </p:sp>
    </p:spTree>
    <p:custDataLst>
      <p:tags r:id="rId1"/>
    </p:custDataLst>
    <p:extLst>
      <p:ext uri="{BB962C8B-B14F-4D97-AF65-F5344CB8AC3E}">
        <p14:creationId xmlns:p14="http://schemas.microsoft.com/office/powerpoint/2010/main" val="3676843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CB6B5A71-288C-43B7-AB43-57AB600EB39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Kodkritiksystem</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4">
            <a:extLst>
              <a:ext uri="{FF2B5EF4-FFF2-40B4-BE49-F238E27FC236}">
                <a16:creationId xmlns:a16="http://schemas.microsoft.com/office/drawing/2014/main" id="{64500D3E-C56D-49B1-98AF-08CE8EE1A1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0040" y="3603354"/>
            <a:ext cx="11496821" cy="1810750"/>
          </a:xfrm>
          <a:prstGeom prst="rect">
            <a:avLst/>
          </a:prstGeom>
        </p:spPr>
      </p:pic>
    </p:spTree>
    <p:custDataLst>
      <p:tags r:id="rId1"/>
    </p:custDataLst>
    <p:extLst>
      <p:ext uri="{BB962C8B-B14F-4D97-AF65-F5344CB8AC3E}">
        <p14:creationId xmlns:p14="http://schemas.microsoft.com/office/powerpoint/2010/main" val="847618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lowchart: Document 1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2D7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Statiska mått</a:t>
            </a:r>
          </a:p>
        </p:txBody>
      </p:sp>
      <p:pic>
        <p:nvPicPr>
          <p:cNvPr id="5" name="Content Placeholder 4">
            <a:extLst>
              <a:ext uri="{FF2B5EF4-FFF2-40B4-BE49-F238E27FC236}">
                <a16:creationId xmlns:a16="http://schemas.microsoft.com/office/drawing/2014/main" id="{D1587F59-7E92-433E-AC62-F733170B31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48163" y="681038"/>
            <a:ext cx="2863850" cy="5495925"/>
          </a:xfrm>
        </p:spPr>
      </p:pic>
      <p:pic>
        <p:nvPicPr>
          <p:cNvPr id="10" name="Picture 9">
            <a:extLst>
              <a:ext uri="{FF2B5EF4-FFF2-40B4-BE49-F238E27FC236}">
                <a16:creationId xmlns:a16="http://schemas.microsoft.com/office/drawing/2014/main" id="{A84A7DC4-2710-44EA-A8B6-362790F5E3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5975" y="681038"/>
            <a:ext cx="1706563" cy="2222500"/>
          </a:xfrm>
          <a:prstGeom prst="rect">
            <a:avLst/>
          </a:prstGeom>
        </p:spPr>
      </p:pic>
      <p:pic>
        <p:nvPicPr>
          <p:cNvPr id="12" name="Picture 11">
            <a:extLst>
              <a:ext uri="{FF2B5EF4-FFF2-40B4-BE49-F238E27FC236}">
                <a16:creationId xmlns:a16="http://schemas.microsoft.com/office/drawing/2014/main" id="{C7194336-F149-4068-90E9-EB266EEED0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6150" y="681038"/>
            <a:ext cx="2327275" cy="2222500"/>
          </a:xfrm>
          <a:prstGeom prst="rect">
            <a:avLst/>
          </a:prstGeom>
        </p:spPr>
      </p:pic>
      <p:pic>
        <p:nvPicPr>
          <p:cNvPr id="14" name="Picture 13">
            <a:extLst>
              <a:ext uri="{FF2B5EF4-FFF2-40B4-BE49-F238E27FC236}">
                <a16:creationId xmlns:a16="http://schemas.microsoft.com/office/drawing/2014/main" id="{B3A20C76-F8E5-49E5-81B6-AE5CC65DD2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6150" y="2986088"/>
            <a:ext cx="4116388" cy="3189288"/>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Platshållare för innehåll 8" descr="En bild som visar skärmbild, dator&#10;&#10;Automatiskt genererad beskrivning">
            <a:extLst>
              <a:ext uri="{FF2B5EF4-FFF2-40B4-BE49-F238E27FC236}">
                <a16:creationId xmlns:a16="http://schemas.microsoft.com/office/drawing/2014/main" id="{BEEEA538-F5D1-4046-BDE6-F446F66AC88C}"/>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438083" y="0"/>
            <a:ext cx="9016675" cy="6967431"/>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Täckningsgrad</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53E89F71-8A45-4D40-8368-845652C9810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45925" y="492573"/>
            <a:ext cx="6169339" cy="5880796"/>
          </a:xfrm>
          <a:prstGeom prst="rect">
            <a:avLst/>
          </a:prstGeo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pic>
        <p:nvPicPr>
          <p:cNvPr id="5" name="Platshållare för innehåll 4" descr="En bild som visar skärmbild&#10;&#10;Automatiskt genererad beskrivning">
            <a:extLst>
              <a:ext uri="{FF2B5EF4-FFF2-40B4-BE49-F238E27FC236}">
                <a16:creationId xmlns:a16="http://schemas.microsoft.com/office/drawing/2014/main" id="{F75020B4-742C-4BCF-BBF4-E2E076E3AFC4}"/>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968"/>
          <a:stretch/>
        </p:blipFill>
        <p:spPr>
          <a:xfrm>
            <a:off x="3956809" y="194310"/>
            <a:ext cx="6364350" cy="6410236"/>
          </a:xfrm>
        </p:spPr>
      </p:pic>
    </p:spTree>
    <p:custDataLst>
      <p:tags r:id="rId1"/>
    </p:custDataLst>
    <p:extLst>
      <p:ext uri="{BB962C8B-B14F-4D97-AF65-F5344CB8AC3E}">
        <p14:creationId xmlns:p14="http://schemas.microsoft.com/office/powerpoint/2010/main" val="963717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11" name="Platshållare för innehåll 10" descr="En bild som visar karta, text&#10;&#10;Automatiskt genererad beskrivning">
            <a:extLst>
              <a:ext uri="{FF2B5EF4-FFF2-40B4-BE49-F238E27FC236}">
                <a16:creationId xmlns:a16="http://schemas.microsoft.com/office/drawing/2014/main" id="{E3AC02AC-C6B2-4FB4-A91F-B42C0E8AED85}"/>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145785" y="273269"/>
            <a:ext cx="3911904" cy="6055989"/>
          </a:xfrm>
        </p:spPr>
      </p:pic>
    </p:spTree>
    <p:custDataLst>
      <p:tags r:id="rId1"/>
    </p:custDataLst>
    <p:extLst>
      <p:ext uri="{BB962C8B-B14F-4D97-AF65-F5344CB8AC3E}">
        <p14:creationId xmlns:p14="http://schemas.microsoft.com/office/powerpoint/2010/main" val="156695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namn (kopiera denna sida och fyll i kopian)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Karl Gustafsson</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095D9F5D-137E-4F55-B392-F844008815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2573997"/>
            <a:ext cx="5157787" cy="3546744"/>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B38AC717-5834-4097-8BCB-9AC1BA90CE45}"/>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339855"/>
            <a:ext cx="5183188" cy="1836982"/>
          </a:xfrm>
        </p:spPr>
      </p:pic>
    </p:spTree>
    <p:custDataLst>
      <p:tags r:id="rId1"/>
    </p:custDataLst>
    <p:extLst>
      <p:ext uri="{BB962C8B-B14F-4D97-AF65-F5344CB8AC3E}">
        <p14:creationId xmlns:p14="http://schemas.microsoft.com/office/powerpoint/2010/main" val="318058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2100</Words>
  <Application>Microsoft Office PowerPoint</Application>
  <PresentationFormat>Widescreen</PresentationFormat>
  <Paragraphs>196</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Consolas</vt:lpstr>
      <vt:lpstr>Office-tema</vt:lpstr>
      <vt:lpstr>Grupp nr: 11</vt:lpstr>
      <vt:lpstr>Verktyg</vt:lpstr>
      <vt:lpstr>Slutlig design</vt:lpstr>
      <vt:lpstr>Slutlig design</vt:lpstr>
      <vt:lpstr>TDD-exempel: namn (kopiera denna sida och fyll i kopian)</vt:lpstr>
      <vt:lpstr>TDD-exempel: Karl Gustafsson</vt:lpstr>
      <vt:lpstr>TDD-exempel: Magnus Palmstierna</vt:lpstr>
      <vt:lpstr>TDD-exempel: Magnus Palmstierna</vt:lpstr>
      <vt:lpstr>TDD-exempel:Bjargey Ingólfsdóttir</vt:lpstr>
      <vt:lpstr>TDD-exempel:Bjargey Ingólfsdóttir</vt:lpstr>
      <vt:lpstr>TDD-exempel:Bjargey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Granskning</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11</dc:title>
  <dc:creator> </dc:creator>
  <cp:lastModifiedBy> </cp:lastModifiedBy>
  <cp:revision>3</cp:revision>
  <dcterms:created xsi:type="dcterms:W3CDTF">2019-10-31T13:39:17Z</dcterms:created>
  <dcterms:modified xsi:type="dcterms:W3CDTF">2019-10-31T15:15:29Z</dcterms:modified>
</cp:coreProperties>
</file>