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4" r:id="rId26"/>
    <p:sldId id="295" r:id="rId27"/>
    <p:sldId id="276" r:id="rId28"/>
    <p:sldId id="277" r:id="rId29"/>
    <p:sldId id="278" r:id="rId30"/>
    <p:sldId id="279" r:id="rId31"/>
    <p:sldId id="280" r:id="rId32"/>
    <p:sldId id="281" r:id="rId33"/>
  </p:sldIdLst>
  <p:sldSz cx="12192000" cy="6858000"/>
  <p:notesSz cx="6858000" cy="9144000"/>
  <p:custDataLst>
    <p:tags r:id="rId35"/>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p:scale>
          <a:sx n="48" d="100"/>
          <a:sy n="48" d="100"/>
        </p:scale>
        <p:origin x="29"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2043</Words>
  <Application>Microsoft Office PowerPoint</Application>
  <PresentationFormat>Bredbild</PresentationFormat>
  <Paragraphs>192</Paragraphs>
  <Slides>32</Slides>
  <Notes>32</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32</vt:i4>
      </vt:variant>
    </vt:vector>
  </HeadingPairs>
  <TitlesOfParts>
    <vt:vector size="37"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Bjargey Ingólfsdóttir</cp:lastModifiedBy>
  <cp:revision>58</cp:revision>
  <dcterms:created xsi:type="dcterms:W3CDTF">2016-10-07T07:01:15Z</dcterms:created>
  <dcterms:modified xsi:type="dcterms:W3CDTF">2019-10-31T10:53:12Z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