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8" d="100"/>
          <a:sy n="58"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beslutstabellen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Beslutsträdet om ni gjort ett sådant</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2019-10-29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2019-10-29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11</a:t>
            </a:r>
            <a:endParaRPr lang="sv-SE" dirty="0"/>
          </a:p>
        </p:txBody>
      </p:sp>
      <p:sp>
        <p:nvSpPr>
          <p:cNvPr id="5" name="Platshållare för innehåll 4"/>
          <p:cNvSpPr>
            <a:spLocks noGrp="1"/>
          </p:cNvSpPr>
          <p:nvPr>
            <p:ph idx="1"/>
          </p:nvPr>
        </p:nvSpPr>
        <p:spPr/>
        <p:txBody>
          <a:bodyPr/>
          <a:lstStyle/>
          <a:p>
            <a:r>
              <a:rPr lang="sv-SE" dirty="0" smtClean="0"/>
              <a:t>Linnéa Palmgren, lipa7972@student.su.se</a:t>
            </a:r>
          </a:p>
          <a:p>
            <a:r>
              <a:rPr lang="sv-SE" dirty="0" smtClean="0"/>
              <a:t>Namn och e-post till samtliga gruppmedlemmar</a:t>
            </a:r>
            <a:endParaRPr lang="sv-SE" dirty="0"/>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smtClean="0">
                <a:ln w="0"/>
                <a:solidFill>
                  <a:schemeClr val="tx1"/>
                </a:solidFill>
                <a:effectLst>
                  <a:outerShdw blurRad="38100" dist="19050" dir="2700000" algn="tl" rotWithShape="0">
                    <a:schemeClr val="dk1">
                      <a:alpha val="40000"/>
                    </a:schemeClr>
                  </a:outerShdw>
                </a:effectLst>
              </a:rPr>
              <a:t>OBS! Lämnas in i PDF-format</a:t>
            </a:r>
            <a:endParaRPr lang="sv-SE" sz="5400" b="0" cap="none" spc="0" dirty="0">
              <a:ln w="0"/>
              <a:solidFill>
                <a:schemeClr val="tx1"/>
              </a:solidFill>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Beslutstabeller/beslutsträd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r>
              <a:rPr lang="sv-SE" dirty="0" smtClean="0"/>
              <a:t>Vilka verktyg använde ni?</a:t>
            </a:r>
          </a:p>
          <a:p>
            <a:r>
              <a:rPr lang="sv-SE" dirty="0" err="1" smtClean="0"/>
              <a:t>JUnit</a:t>
            </a:r>
            <a:endParaRPr lang="sv-SE" dirty="0" smtClean="0"/>
          </a:p>
          <a:p>
            <a:r>
              <a:rPr lang="sv-SE" dirty="0" err="1" smtClean="0"/>
              <a:t>Ant</a:t>
            </a:r>
            <a:r>
              <a:rPr lang="sv-SE" dirty="0" smtClean="0"/>
              <a:t>  </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Ekvivalensklasserna</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1041</Words>
  <Application>Microsoft Office PowerPoint</Application>
  <PresentationFormat>Bredbild</PresentationFormat>
  <Paragraphs>84</Paragraphs>
  <Slides>26</Slides>
  <Notes>26</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26</vt:i4>
      </vt:variant>
    </vt:vector>
  </HeadingPairs>
  <TitlesOfParts>
    <vt:vector size="30" baseType="lpstr">
      <vt:lpstr>Arial</vt:lpstr>
      <vt:lpstr>Calibri</vt:lpstr>
      <vt:lpstr>Calibri Light</vt:lpstr>
      <vt:lpstr>Office-tema</vt:lpstr>
      <vt:lpstr>Grupp nr: 11</vt:lpstr>
      <vt:lpstr>Verktyg</vt:lpstr>
      <vt:lpstr>Slutlig design</vt:lpstr>
      <vt:lpstr>TDD-exempel: namn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Linnéa Palmgren</cp:lastModifiedBy>
  <cp:revision>48</cp:revision>
  <dcterms:created xsi:type="dcterms:W3CDTF">2016-10-07T07:01:15Z</dcterms:created>
  <dcterms:modified xsi:type="dcterms:W3CDTF">2019-10-29T10:01:34Z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