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Lst>
  <p:sldSz cx="12192000" cy="6858000"/>
  <p:notesSz cx="6858000" cy="9144000"/>
  <p:custDataLst>
    <p:tags r:id="rId29"/>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51" autoAdjust="0"/>
  </p:normalViewPr>
  <p:slideViewPr>
    <p:cSldViewPr snapToGrid="0">
      <p:cViewPr varScale="1">
        <p:scale>
          <a:sx n="78" d="100"/>
          <a:sy n="78" d="100"/>
        </p:scale>
        <p:origin x="102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2016-10-12</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Själva tillståndsmaskinen</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smtClean="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testmatris (eller annan</a:t>
            </a:r>
            <a:r>
              <a:rPr lang="sv-SE" sz="1200" kern="1200" baseline="0" dirty="0" smtClean="0">
                <a:solidFill>
                  <a:schemeClr val="tx1"/>
                </a:solidFill>
                <a:effectLst/>
                <a:latin typeface="+mn-lt"/>
                <a:ea typeface="+mn-ea"/>
                <a:cs typeface="+mn-cs"/>
              </a:rPr>
              <a:t> lämplig form)</a:t>
            </a:r>
            <a:r>
              <a:rPr lang="sv-SE" sz="1200" kern="1200" dirty="0" smtClean="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smtClean="0">
                <a:solidFill>
                  <a:schemeClr val="tx1"/>
                </a:solidFill>
                <a:effectLst/>
                <a:latin typeface="+mn-lt"/>
                <a:ea typeface="+mn-ea"/>
                <a:cs typeface="+mn-cs"/>
              </a:rPr>
              <a:t> ni satt upp för att ta fram testfall</a:t>
            </a:r>
            <a:r>
              <a:rPr lang="sv-SE" sz="1200" kern="1200" dirty="0" smtClean="0">
                <a:solidFill>
                  <a:schemeClr val="tx1"/>
                </a:solidFill>
                <a:effectLst/>
                <a:latin typeface="+mn-lt"/>
                <a:ea typeface="+mn-ea"/>
                <a:cs typeface="+mn-cs"/>
              </a:rPr>
              <a:t>. Om detta tydligt framgår från testfallen</a:t>
            </a:r>
            <a:r>
              <a:rPr lang="sv-SE" sz="1200" kern="1200" baseline="0" dirty="0" smtClean="0">
                <a:solidFill>
                  <a:schemeClr val="tx1"/>
                </a:solidFill>
                <a:effectLst/>
                <a:latin typeface="+mn-lt"/>
                <a:ea typeface="+mn-ea"/>
                <a:cs typeface="+mn-cs"/>
              </a:rPr>
              <a:t> så kan denna bild plockas bort.</a:t>
            </a: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Detta avsnitt och de följande ska finnas för samtliga delar ni tillämpat beslutstabeller på. Om ni inte tillämpat beslutstabeller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Själva beslutstabellen</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Beslutsträdet om ni gjort ett sådant</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smtClean="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smtClean="0">
                <a:solidFill>
                  <a:schemeClr val="tx1"/>
                </a:solidFill>
                <a:effectLst/>
                <a:latin typeface="+mn-lt"/>
                <a:ea typeface="+mn-ea"/>
                <a:cs typeface="+mn-cs"/>
              </a:rPr>
              <a:t>edyl</a:t>
            </a:r>
            <a:r>
              <a:rPr lang="sv-SE" sz="1200" kern="1200" dirty="0" smtClean="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smtClean="0">
                <a:solidFill>
                  <a:schemeClr val="tx1"/>
                </a:solidFill>
                <a:effectLst/>
                <a:latin typeface="+mn-lt"/>
                <a:ea typeface="+mn-ea"/>
                <a:cs typeface="+mn-cs"/>
              </a:rPr>
              <a:t>Std</a:t>
            </a:r>
            <a:r>
              <a:rPr lang="sv-SE" sz="1200" kern="1200" dirty="0" smtClean="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smtClean="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Två eller tre exempel per</a:t>
            </a:r>
            <a:r>
              <a:rPr lang="sv-SE" sz="1200" kern="1200" baseline="0" dirty="0" smtClean="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smtClean="0">
                <a:solidFill>
                  <a:schemeClr val="tx1"/>
                </a:solidFill>
                <a:effectLst/>
                <a:latin typeface="+mn-lt"/>
                <a:ea typeface="+mn-ea"/>
                <a:cs typeface="+mn-cs"/>
              </a:rPr>
              <a:t>faser</a:t>
            </a:r>
            <a:r>
              <a:rPr lang="sv-SE" sz="1200" kern="1200" dirty="0" err="1" smtClean="0">
                <a:solidFill>
                  <a:schemeClr val="tx1"/>
                </a:solidFill>
                <a:effectLst/>
                <a:latin typeface="+mn-lt"/>
                <a:ea typeface="+mn-ea"/>
                <a:cs typeface="+mn-cs"/>
              </a:rPr>
              <a:t>i</a:t>
            </a:r>
            <a:r>
              <a:rPr lang="sv-SE" sz="1200" kern="1200" dirty="0" smtClean="0">
                <a:solidFill>
                  <a:schemeClr val="tx1"/>
                </a:solidFill>
                <a:effectLst/>
                <a:latin typeface="+mn-lt"/>
                <a:ea typeface="+mn-ea"/>
                <a:cs typeface="+mn-cs"/>
              </a:rPr>
              <a:t> </a:t>
            </a:r>
            <a:r>
              <a:rPr lang="sv-SE" sz="1200" kern="1200" dirty="0" smtClean="0">
                <a:solidFill>
                  <a:schemeClr val="tx1"/>
                </a:solidFill>
                <a:effectLst/>
                <a:latin typeface="+mn-lt"/>
                <a:ea typeface="+mn-ea"/>
                <a:cs typeface="+mn-cs"/>
              </a:rPr>
              <a:t>projektet. Om ni har använt versionshanteringssystemet ordentligt bör all information som efterfrågas här finnas i det. Tänk på att kodexemplen ska vara </a:t>
            </a:r>
            <a:r>
              <a:rPr lang="sv-SE" sz="1200" kern="1200" dirty="0" smtClean="0">
                <a:solidFill>
                  <a:schemeClr val="tx1"/>
                </a:solidFill>
                <a:effectLst/>
                <a:latin typeface="+mn-lt"/>
                <a:ea typeface="+mn-ea"/>
                <a:cs typeface="+mn-cs"/>
              </a:rPr>
              <a:t>läsbara. </a:t>
            </a: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smtClean="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Samtliga ekvivalensklasser för denna del presenterade på ett tydligt sätt. Använd</a:t>
            </a:r>
            <a:r>
              <a:rPr lang="sv-SE" sz="1200" kern="1200" baseline="0" dirty="0" smtClean="0">
                <a:solidFill>
                  <a:schemeClr val="tx1"/>
                </a:solidFill>
                <a:effectLst/>
                <a:latin typeface="+mn-lt"/>
                <a:ea typeface="+mn-ea"/>
                <a:cs typeface="+mn-cs"/>
              </a:rPr>
              <a:t> gärna flera sidor om det behövs.</a:t>
            </a:r>
            <a:endParaRPr lang="sv-SE" sz="1200" kern="1200" dirty="0" smtClean="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smtClean="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837171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smtClean="0"/>
              <a:t>Klicka här för att ändra format</a:t>
            </a:r>
            <a:endParaRPr lang="sv-SE"/>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2016-10-12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2016-10-12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2016-10-12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B4C653A3-D7FF-4AF7-943B-34A467C3139E}" type="datetimeFigureOut">
              <a:rPr lang="sv-SE" smtClean="0"/>
              <a:t>2016-10-12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smtClean="0"/>
              <a:t>Klicka här för att ändra format</a:t>
            </a:r>
            <a:endParaRPr lang="sv-SE"/>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2016-10-12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838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6172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B4C653A3-D7FF-4AF7-943B-34A467C3139E}" type="datetimeFigureOut">
              <a:rPr lang="sv-SE" smtClean="0"/>
              <a:t>2016-10-12</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smtClean="0"/>
              <a:t>Klicka här för att ändra format</a:t>
            </a:r>
            <a:endParaRPr lang="sv-SE"/>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B4C653A3-D7FF-4AF7-943B-34A467C3139E}" type="datetimeFigureOut">
              <a:rPr lang="sv-SE" smtClean="0"/>
              <a:t>2016-10-12</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B4C653A3-D7FF-4AF7-943B-34A467C3139E}" type="datetimeFigureOut">
              <a:rPr lang="sv-SE" smtClean="0"/>
              <a:t>2016-10-12</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2016-10-12</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2016-10-12</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2016-10-12</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smtClean="0"/>
              <a:t>Klicka här för att ändra format</a:t>
            </a:r>
            <a:endParaRPr lang="sv-SE"/>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2016-10-12</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smtClean="0"/>
              <a:t>Grupp nr</a:t>
            </a:r>
            <a:r>
              <a:rPr lang="sv-SE" smtClean="0"/>
              <a:t>: NR</a:t>
            </a:r>
            <a:endParaRPr lang="sv-SE" dirty="0"/>
          </a:p>
        </p:txBody>
      </p:sp>
      <p:sp>
        <p:nvSpPr>
          <p:cNvPr id="5" name="Platshållare för innehåll 4"/>
          <p:cNvSpPr>
            <a:spLocks noGrp="1"/>
          </p:cNvSpPr>
          <p:nvPr>
            <p:ph idx="1"/>
          </p:nvPr>
        </p:nvSpPr>
        <p:spPr/>
        <p:txBody>
          <a:bodyPr/>
          <a:lstStyle/>
          <a:p>
            <a:r>
              <a:rPr lang="sv-SE" dirty="0" smtClean="0"/>
              <a:t>Namn och e-post till samtliga gruppmedlemmar</a:t>
            </a:r>
            <a:endParaRPr lang="sv-SE" dirty="0"/>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smtClean="0">
                <a:ln w="0"/>
                <a:solidFill>
                  <a:schemeClr val="tx1"/>
                </a:solidFill>
                <a:effectLst>
                  <a:outerShdw blurRad="38100" dist="19050" dir="2700000" algn="tl" rotWithShape="0">
                    <a:schemeClr val="dk1">
                      <a:alpha val="40000"/>
                    </a:schemeClr>
                  </a:outerShdw>
                </a:effectLst>
              </a:rPr>
              <a:t>OBS! Lämnas in i PDF-format</a:t>
            </a:r>
            <a:endParaRPr lang="sv-SE" sz="5400" b="0" cap="none" spc="0" dirty="0">
              <a:ln w="0"/>
              <a:solidFill>
                <a:schemeClr val="tx1"/>
              </a:solidFill>
              <a:effectLst>
                <a:outerShdw blurRad="38100" dist="19050" dir="2700000" algn="tl" rotWithShape="0">
                  <a:schemeClr val="dk1">
                    <a:alpha val="40000"/>
                  </a:schemeClr>
                </a:outerShdw>
              </a:effectLst>
            </a:endParaRP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Tillståndsmaskiner</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Tillståndsmaskinen</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Testmatris</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Beslutstabeller/beslutsträd</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Beslutstabell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Beslutsträd</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Granskning</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Granskningsrapport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Verktyg</a:t>
            </a:r>
            <a:endParaRPr lang="sv-SE" dirty="0"/>
          </a:p>
        </p:txBody>
      </p:sp>
      <p:sp>
        <p:nvSpPr>
          <p:cNvPr id="3" name="Platshållare för innehåll 2"/>
          <p:cNvSpPr>
            <a:spLocks noGrp="1"/>
          </p:cNvSpPr>
          <p:nvPr>
            <p:ph idx="1"/>
          </p:nvPr>
        </p:nvSpPr>
        <p:spPr/>
        <p:txBody>
          <a:bodyPr/>
          <a:lstStyle/>
          <a:p>
            <a:r>
              <a:rPr lang="sv-SE" dirty="0" smtClean="0"/>
              <a:t>Vilka verktyg använde ni? </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Erfarenheter av granskning</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Kodkritiksystem</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Statiska mått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Täckningsgrad</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Profiler</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Byggscript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Övrigt</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Slutlig design</a:t>
            </a:r>
            <a:endParaRPr lang="sv-SE" dirty="0"/>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TDD-exempel: namn</a:t>
            </a:r>
            <a:endParaRPr lang="sv-SE" dirty="0"/>
          </a:p>
        </p:txBody>
      </p:sp>
      <p:sp>
        <p:nvSpPr>
          <p:cNvPr id="4" name="Platshållare för text 3"/>
          <p:cNvSpPr>
            <a:spLocks noGrp="1"/>
          </p:cNvSpPr>
          <p:nvPr>
            <p:ph type="body" idx="1"/>
          </p:nvPr>
        </p:nvSpPr>
        <p:spPr/>
        <p:txBody>
          <a:bodyPr/>
          <a:lstStyle/>
          <a:p>
            <a:r>
              <a:rPr lang="sv-SE" dirty="0" err="1" smtClean="0"/>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smtClean="0"/>
              <a:t>Koden som testas</a:t>
            </a:r>
            <a:endParaRPr lang="sv-SE" dirty="0"/>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smtClean="0"/>
              <a:t>TDD erfarenheter</a:t>
            </a:r>
            <a:endParaRPr lang="sv-SE" dirty="0"/>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Testfallsdesign ekvivalensklasser</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Ekvivalensklasserna</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Testfall</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Testmatris</a:t>
            </a:r>
            <a:endParaRPr lang="sv-SE" dirty="0"/>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1035</Words>
  <Application>Microsoft Office PowerPoint</Application>
  <PresentationFormat>Bredbild</PresentationFormat>
  <Paragraphs>81</Paragraphs>
  <Slides>26</Slides>
  <Notes>26</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26</vt:i4>
      </vt:variant>
    </vt:vector>
  </HeadingPairs>
  <TitlesOfParts>
    <vt:vector size="30" baseType="lpstr">
      <vt:lpstr>Arial</vt:lpstr>
      <vt:lpstr>Calibri</vt:lpstr>
      <vt:lpstr>Calibri Light</vt:lpstr>
      <vt:lpstr>Office-tema</vt:lpstr>
      <vt:lpstr>Grupp nr: NR</vt:lpstr>
      <vt:lpstr>Verktyg</vt:lpstr>
      <vt:lpstr>Slutlig design</vt:lpstr>
      <vt:lpstr>TDD-exempel: namn</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Beslutstabeller/beslutsträd</vt:lpstr>
      <vt:lpstr>Beslutstabell</vt:lpstr>
      <vt:lpstr>Beslutsträd</vt:lpstr>
      <vt:lpstr>Testfall</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henrikbe</cp:lastModifiedBy>
  <cp:revision>45</cp:revision>
  <dcterms:created xsi:type="dcterms:W3CDTF">2016-10-07T07:01:15Z</dcterms:created>
  <dcterms:modified xsi:type="dcterms:W3CDTF">2016-10-12T07:38:32Z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