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6" r:id="rId2"/>
    <p:sldId id="257" r:id="rId3"/>
    <p:sldId id="258" r:id="rId4"/>
    <p:sldId id="259" r:id="rId5"/>
    <p:sldId id="290" r:id="rId6"/>
    <p:sldId id="283" r:id="rId7"/>
    <p:sldId id="284" r:id="rId8"/>
    <p:sldId id="285" r:id="rId9"/>
    <p:sldId id="287" r:id="rId10"/>
    <p:sldId id="288" r:id="rId11"/>
    <p:sldId id="289" r:id="rId12"/>
    <p:sldId id="260" r:id="rId13"/>
    <p:sldId id="261" r:id="rId14"/>
    <p:sldId id="262" r:id="rId15"/>
    <p:sldId id="263" r:id="rId16"/>
    <p:sldId id="264" r:id="rId17"/>
    <p:sldId id="265" r:id="rId18"/>
    <p:sldId id="266" r:id="rId19"/>
    <p:sldId id="267" r:id="rId20"/>
    <p:sldId id="268" r:id="rId21"/>
    <p:sldId id="273" r:id="rId22"/>
    <p:sldId id="274" r:id="rId23"/>
    <p:sldId id="275" r:id="rId24"/>
    <p:sldId id="276" r:id="rId25"/>
    <p:sldId id="277" r:id="rId26"/>
    <p:sldId id="278" r:id="rId27"/>
    <p:sldId id="279" r:id="rId28"/>
    <p:sldId id="280" r:id="rId29"/>
    <p:sldId id="281" r:id="rId30"/>
  </p:sldIdLst>
  <p:sldSz cx="12192000" cy="6858000"/>
  <p:notesSz cx="6858000" cy="9144000"/>
  <p:custDataLst>
    <p:tags r:id="rId32"/>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505745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41273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kagu9654@student.su.se</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44742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1562</Words>
  <Application>Microsoft Office PowerPoint</Application>
  <PresentationFormat>Widescreen</PresentationFormat>
  <Paragraphs>163</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Office-tema</vt:lpstr>
      <vt:lpstr>Grupp nr: 11</vt:lpstr>
      <vt:lpstr>Verktyg</vt:lpstr>
      <vt:lpstr>Slutlig design</vt:lpstr>
      <vt:lpstr>TDD-exempel: namn (kopiera denna sida och fyll i kopian)</vt:lpstr>
      <vt:lpstr>TDD-exempel: Karl Gustafsson</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Karl Gustafsson</cp:lastModifiedBy>
  <cp:revision>55</cp:revision>
  <dcterms:created xsi:type="dcterms:W3CDTF">2016-10-07T07:01:15Z</dcterms:created>
  <dcterms:modified xsi:type="dcterms:W3CDTF">2019-10-30T11:05:31Z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