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6" r:id="rId2"/>
    <p:sldId id="257" r:id="rId3"/>
    <p:sldId id="258" r:id="rId4"/>
    <p:sldId id="259" r:id="rId5"/>
    <p:sldId id="282" r:id="rId6"/>
    <p:sldId id="283" r:id="rId7"/>
    <p:sldId id="284" r:id="rId8"/>
    <p:sldId id="285" r:id="rId9"/>
    <p:sldId id="260" r:id="rId10"/>
    <p:sldId id="261" r:id="rId11"/>
    <p:sldId id="262" r:id="rId12"/>
    <p:sldId id="263" r:id="rId13"/>
    <p:sldId id="264" r:id="rId14"/>
    <p:sldId id="265" r:id="rId15"/>
    <p:sldId id="266" r:id="rId16"/>
    <p:sldId id="267" r:id="rId17"/>
    <p:sldId id="268" r:id="rId18"/>
    <p:sldId id="269" r:id="rId19"/>
    <p:sldId id="270" r:id="rId20"/>
    <p:sldId id="272" r:id="rId21"/>
    <p:sldId id="271" r:id="rId22"/>
    <p:sldId id="273" r:id="rId23"/>
    <p:sldId id="274" r:id="rId24"/>
    <p:sldId id="275" r:id="rId25"/>
    <p:sldId id="276" r:id="rId26"/>
    <p:sldId id="277" r:id="rId27"/>
    <p:sldId id="278" r:id="rId28"/>
    <p:sldId id="279" r:id="rId29"/>
    <p:sldId id="280" r:id="rId30"/>
    <p:sldId id="281" r:id="rId31"/>
  </p:sldIdLst>
  <p:sldSz cx="12192000" cy="6858000"/>
  <p:notesSz cx="6858000" cy="9144000"/>
  <p:custDataLst>
    <p:tags r:id="rId33"/>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51" autoAdjust="0"/>
  </p:normalViewPr>
  <p:slideViewPr>
    <p:cSldViewPr snapToGrid="0">
      <p:cViewPr varScale="1">
        <p:scale>
          <a:sx n="48" d="100"/>
          <a:sy n="48" d="100"/>
        </p:scale>
        <p:origin x="53" y="5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2019-10-29</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Detta avsnitt och de följande ska finnas för samtliga delar ni tillämpat beslutstabeller på. Om ni inte tillämpat beslutstabeller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beslutstabellen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Beslutsträdet om ni gjort ett sådant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3938006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437511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2111164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529345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4160569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2019-10-29</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2019-10-29</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2019-10-29</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2019-10-29</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hyperlink" Target="mailto:lipa7972@student.su.se" TargetMode="External"/><Relationship Id="rId4" Type="http://schemas.openxmlformats.org/officeDocument/2006/relationships/hyperlink" Target="mailto:bjin3492@student.su.se"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11</a:t>
            </a:r>
          </a:p>
        </p:txBody>
      </p:sp>
      <p:sp>
        <p:nvSpPr>
          <p:cNvPr id="5" name="Platshållare för innehåll 4"/>
          <p:cNvSpPr>
            <a:spLocks noGrp="1"/>
          </p:cNvSpPr>
          <p:nvPr>
            <p:ph idx="1"/>
          </p:nvPr>
        </p:nvSpPr>
        <p:spPr/>
        <p:txBody>
          <a:bodyPr/>
          <a:lstStyle/>
          <a:p>
            <a:r>
              <a:rPr lang="sv-SE" dirty="0"/>
              <a:t>Bjargey Ingólfsdóttir, </a:t>
            </a:r>
            <a:r>
              <a:rPr lang="sv-SE" dirty="0">
                <a:hlinkClick r:id="rId4"/>
              </a:rPr>
              <a:t>bjin3492@student.su.se</a:t>
            </a:r>
            <a:endParaRPr lang="sv-SE" dirty="0"/>
          </a:p>
          <a:p>
            <a:r>
              <a:rPr lang="sv-SE" dirty="0"/>
              <a:t>Linnéa Palmgren, </a:t>
            </a:r>
            <a:r>
              <a:rPr lang="sv-SE" dirty="0">
                <a:hlinkClick r:id="rId5"/>
              </a:rPr>
              <a:t>lipa7972@student.su.se</a:t>
            </a:r>
            <a:endParaRPr lang="sv-SE" dirty="0"/>
          </a:p>
          <a:p>
            <a:r>
              <a:rPr lang="sv-SE" dirty="0"/>
              <a:t>Namn och e-post till samtliga gruppmedlemmar</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190429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Beslutstabeller/beslutsträd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Vilka verktyg använde ni?</a:t>
            </a:r>
          </a:p>
          <a:p>
            <a:r>
              <a:rPr lang="sv-SE" dirty="0" err="1"/>
              <a:t>JUnit</a:t>
            </a:r>
            <a:endParaRPr lang="sv-SE" dirty="0"/>
          </a:p>
          <a:p>
            <a:r>
              <a:rPr lang="sv-SE" dirty="0" err="1"/>
              <a:t>Ant</a:t>
            </a:r>
            <a:r>
              <a:rPr lang="sv-SE" dirty="0"/>
              <a:t>  </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namn (kopiera denna sida och fyll i kopian)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2114169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864FEA21-E32D-43E2-9646-B66287A78D49}"/>
              </a:ext>
            </a:extLst>
          </p:cNvPr>
          <p:cNvPicPr>
            <a:picLocks noGrp="1" noChangeAspect="1"/>
          </p:cNvPicPr>
          <p:nvPr>
            <p:ph sz="half" idx="2"/>
          </p:nvPr>
        </p:nvPicPr>
        <p:blipFill>
          <a:blip r:embed="rId4"/>
          <a:stretch>
            <a:fillRect/>
          </a:stretch>
        </p:blipFill>
        <p:spPr>
          <a:xfrm>
            <a:off x="384918" y="3257950"/>
            <a:ext cx="5634883" cy="1689353"/>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A9D6C6A-FF50-4160-86E6-2EDF66CCA991}"/>
              </a:ext>
            </a:extLst>
          </p:cNvPr>
          <p:cNvPicPr>
            <a:picLocks noGrp="1" noChangeAspect="1"/>
          </p:cNvPicPr>
          <p:nvPr>
            <p:ph sz="quarter" idx="4"/>
          </p:nvPr>
        </p:nvPicPr>
        <p:blipFill>
          <a:blip r:embed="rId5"/>
          <a:stretch>
            <a:fillRect/>
          </a:stretch>
        </p:blipFill>
        <p:spPr>
          <a:xfrm>
            <a:off x="6671746" y="3266913"/>
            <a:ext cx="4457302" cy="1568598"/>
          </a:xfrm>
          <a:prstGeom prst="rect">
            <a:avLst/>
          </a:prstGeom>
        </p:spPr>
      </p:pic>
    </p:spTree>
    <p:custDataLst>
      <p:tags r:id="rId1"/>
    </p:custDataLst>
    <p:extLst>
      <p:ext uri="{BB962C8B-B14F-4D97-AF65-F5344CB8AC3E}">
        <p14:creationId xmlns:p14="http://schemas.microsoft.com/office/powerpoint/2010/main" val="1949933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4" name="Platshållare för innehåll 13">
            <a:extLst>
              <a:ext uri="{FF2B5EF4-FFF2-40B4-BE49-F238E27FC236}">
                <a16:creationId xmlns:a16="http://schemas.microsoft.com/office/drawing/2014/main" id="{782F486D-D497-46DE-97A2-08CF1FAFFC27}"/>
              </a:ext>
            </a:extLst>
          </p:cNvPr>
          <p:cNvPicPr>
            <a:picLocks noGrp="1" noChangeAspect="1"/>
          </p:cNvPicPr>
          <p:nvPr>
            <p:ph sz="quarter" idx="4"/>
          </p:nvPr>
        </p:nvPicPr>
        <p:blipFill>
          <a:blip r:embed="rId4"/>
          <a:stretch>
            <a:fillRect/>
          </a:stretch>
        </p:blipFill>
        <p:spPr>
          <a:xfrm>
            <a:off x="6172199" y="3006726"/>
            <a:ext cx="5998509" cy="2360452"/>
          </a:xfrm>
          <a:prstGeom prst="rect">
            <a:avLst/>
          </a:prstGeom>
        </p:spPr>
      </p:pic>
      <p:pic>
        <p:nvPicPr>
          <p:cNvPr id="13" name="Platshållare för innehåll 12">
            <a:extLst>
              <a:ext uri="{FF2B5EF4-FFF2-40B4-BE49-F238E27FC236}">
                <a16:creationId xmlns:a16="http://schemas.microsoft.com/office/drawing/2014/main" id="{B9A7EA65-3F37-47C8-BE59-12FE46DB30C3}"/>
              </a:ext>
            </a:extLst>
          </p:cNvPr>
          <p:cNvPicPr>
            <a:picLocks noGrp="1" noChangeAspect="1"/>
          </p:cNvPicPr>
          <p:nvPr>
            <p:ph sz="half" idx="2"/>
          </p:nvPr>
        </p:nvPicPr>
        <p:blipFill>
          <a:blip r:embed="rId5"/>
          <a:stretch>
            <a:fillRect/>
          </a:stretch>
        </p:blipFill>
        <p:spPr>
          <a:xfrm>
            <a:off x="62981" y="3741683"/>
            <a:ext cx="5937701" cy="1070732"/>
          </a:xfrm>
          <a:prstGeom prst="rect">
            <a:avLst/>
          </a:prstGeom>
        </p:spPr>
      </p:pic>
    </p:spTree>
    <p:custDataLst>
      <p:tags r:id="rId1"/>
    </p:custDataLst>
    <p:extLst>
      <p:ext uri="{BB962C8B-B14F-4D97-AF65-F5344CB8AC3E}">
        <p14:creationId xmlns:p14="http://schemas.microsoft.com/office/powerpoint/2010/main" val="217105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E580B70-D670-41FA-8638-4B66A1929055}"/>
              </a:ext>
            </a:extLst>
          </p:cNvPr>
          <p:cNvPicPr>
            <a:picLocks noGrp="1" noChangeAspect="1"/>
          </p:cNvPicPr>
          <p:nvPr>
            <p:ph sz="quarter" idx="4"/>
          </p:nvPr>
        </p:nvPicPr>
        <p:blipFill>
          <a:blip r:embed="rId4"/>
          <a:stretch>
            <a:fillRect/>
          </a:stretch>
        </p:blipFill>
        <p:spPr>
          <a:xfrm>
            <a:off x="6831956" y="3835904"/>
            <a:ext cx="5094189" cy="823912"/>
          </a:xfrm>
          <a:prstGeom prst="rect">
            <a:avLst/>
          </a:prstGeom>
        </p:spPr>
      </p:pic>
      <p:pic>
        <p:nvPicPr>
          <p:cNvPr id="11" name="Platshållare för innehåll 10">
            <a:extLst>
              <a:ext uri="{FF2B5EF4-FFF2-40B4-BE49-F238E27FC236}">
                <a16:creationId xmlns:a16="http://schemas.microsoft.com/office/drawing/2014/main" id="{4F938606-BFA6-4E62-A54C-85983F8E5D56}"/>
              </a:ext>
            </a:extLst>
          </p:cNvPr>
          <p:cNvPicPr>
            <a:picLocks noGrp="1" noChangeAspect="1"/>
          </p:cNvPicPr>
          <p:nvPr>
            <p:ph sz="half" idx="2"/>
          </p:nvPr>
        </p:nvPicPr>
        <p:blipFill>
          <a:blip r:embed="rId5"/>
          <a:stretch>
            <a:fillRect/>
          </a:stretch>
        </p:blipFill>
        <p:spPr>
          <a:xfrm>
            <a:off x="140834" y="3289738"/>
            <a:ext cx="5856742" cy="1889737"/>
          </a:xfrm>
          <a:prstGeom prst="rect">
            <a:avLst/>
          </a:prstGeom>
        </p:spPr>
      </p:pic>
    </p:spTree>
    <p:custDataLst>
      <p:tags r:id="rId1"/>
    </p:custDataLst>
    <p:extLst>
      <p:ext uri="{BB962C8B-B14F-4D97-AF65-F5344CB8AC3E}">
        <p14:creationId xmlns:p14="http://schemas.microsoft.com/office/powerpoint/2010/main" val="4061453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1380</Words>
  <Application>Microsoft Office PowerPoint</Application>
  <PresentationFormat>Bredbild</PresentationFormat>
  <Paragraphs>105</Paragraphs>
  <Slides>30</Slides>
  <Notes>30</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30</vt:i4>
      </vt:variant>
    </vt:vector>
  </HeadingPairs>
  <TitlesOfParts>
    <vt:vector size="34" baseType="lpstr">
      <vt:lpstr>Arial</vt:lpstr>
      <vt:lpstr>Calibri</vt:lpstr>
      <vt:lpstr>Calibri Light</vt:lpstr>
      <vt:lpstr>Office-tema</vt:lpstr>
      <vt:lpstr>Grupp nr: 11</vt:lpstr>
      <vt:lpstr>Verktyg</vt:lpstr>
      <vt:lpstr>Slutlig design</vt:lpstr>
      <vt:lpstr>TDD-exempel: namn (kopiera denna sida och fyll i kopian)</vt:lpstr>
      <vt:lpstr>TDD-exempel: Linnéa Palmgren</vt:lpstr>
      <vt:lpstr>TDD-exempel:Bjargey Ingólfsdóttir</vt:lpstr>
      <vt:lpstr>TDD-exempel:Bjargey Ingólfsdóttir</vt:lpstr>
      <vt:lpstr>TDD-exempel:Bjargey Ingólfsdóttir</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Beslutstabeller/beslutsträd</vt:lpstr>
      <vt:lpstr>Beslutstabell</vt:lpstr>
      <vt:lpstr>Beslutsträd</vt:lpstr>
      <vt:lpstr>Testfall</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dc:title>
  <dc:creator>henrikbe</dc:creator>
  <cp:lastModifiedBy>Bjargey Ingólfsdóttir</cp:lastModifiedBy>
  <cp:revision>50</cp:revision>
  <dcterms:created xsi:type="dcterms:W3CDTF">2016-10-07T07:01:15Z</dcterms:created>
  <dcterms:modified xsi:type="dcterms:W3CDTF">2019-10-29T10:39:42Z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