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0" d="100"/>
          <a:sy n="50" d="100"/>
        </p:scale>
        <p:origin x="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Microsoft Office PowerPoint</Application>
  <PresentationFormat>Widescreen</PresentationFormat>
  <Paragraphs>196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1</cp:revision>
  <dcterms:created xsi:type="dcterms:W3CDTF">2019-10-31T13:39:17Z</dcterms:created>
  <dcterms:modified xsi:type="dcterms:W3CDTF">2019-10-31T13:39:32Z</dcterms:modified>
</cp:coreProperties>
</file>