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7" r:id="rId3"/>
    <p:sldId id="258" r:id="rId4"/>
    <p:sldId id="259" r:id="rId5"/>
    <p:sldId id="292" r:id="rId6"/>
    <p:sldId id="290" r:id="rId7"/>
    <p:sldId id="291" r:id="rId8"/>
    <p:sldId id="283" r:id="rId9"/>
    <p:sldId id="284" r:id="rId10"/>
    <p:sldId id="285" r:id="rId11"/>
    <p:sldId id="287" r:id="rId12"/>
    <p:sldId id="288" r:id="rId13"/>
    <p:sldId id="289" r:id="rId14"/>
    <p:sldId id="260" r:id="rId15"/>
    <p:sldId id="261" r:id="rId16"/>
    <p:sldId id="262" r:id="rId17"/>
    <p:sldId id="263" r:id="rId18"/>
    <p:sldId id="264" r:id="rId19"/>
    <p:sldId id="265" r:id="rId20"/>
    <p:sldId id="266" r:id="rId21"/>
    <p:sldId id="267" r:id="rId22"/>
    <p:sldId id="268" r:id="rId23"/>
    <p:sldId id="293" r:id="rId24"/>
    <p:sldId id="294" r:id="rId25"/>
    <p:sldId id="295" r:id="rId26"/>
    <p:sldId id="276" r:id="rId27"/>
    <p:sldId id="277" r:id="rId28"/>
    <p:sldId id="278" r:id="rId29"/>
    <p:sldId id="279" r:id="rId30"/>
    <p:sldId id="280" r:id="rId31"/>
    <p:sldId id="281" r:id="rId32"/>
  </p:sldIdLst>
  <p:sldSz cx="12192000" cy="6858000"/>
  <p:notesSz cx="6858000" cy="9144000"/>
  <p:custDataLst>
    <p:tags r:id="rId34"/>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11116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smtClean="0">
                <a:hlinkClick r:id="rId5"/>
              </a:rPr>
              <a:t>lipa7972@student.su.se</a:t>
            </a:r>
            <a:endParaRPr lang="sv-SE" dirty="0" smtClean="0"/>
          </a:p>
          <a:p>
            <a:r>
              <a:rPr lang="sv-SE" dirty="0"/>
              <a:t>Karl Gustafsson, </a:t>
            </a:r>
            <a:r>
              <a:rPr lang="sv-SE" dirty="0" smtClean="0">
                <a:hlinkClick r:id="rId6"/>
              </a:rPr>
              <a:t>kagu9654@student.su.se</a:t>
            </a:r>
            <a:endParaRPr lang="sv-SE" dirty="0"/>
          </a:p>
          <a:p>
            <a:r>
              <a:rPr lang="sv-SE" dirty="0" smtClean="0"/>
              <a:t>Magnus Palmstierna, </a:t>
            </a:r>
            <a:r>
              <a:rPr lang="sv-SE" dirty="0" smtClean="0">
                <a:hlinkClick r:id="rId7"/>
              </a:rPr>
              <a:t>mapa7956@student.su.se</a:t>
            </a:r>
            <a:r>
              <a:rPr lang="sv-SE" dirty="0" smtClean="0"/>
              <a:t> </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r>
              <a:rPr lang="sv-SE" dirty="0" smtClean="0"/>
              <a:t>Vi valde att granska metoden </a:t>
            </a:r>
            <a:r>
              <a:rPr lang="sv-SE" dirty="0" err="1" smtClean="0"/>
              <a:t>Effect</a:t>
            </a:r>
            <a:r>
              <a:rPr lang="sv-SE" dirty="0" smtClean="0"/>
              <a:t>, då den är den största metoden i programmet, samt innehåller en del </a:t>
            </a:r>
            <a:r>
              <a:rPr lang="sv-SE" dirty="0" err="1" smtClean="0"/>
              <a:t>if</a:t>
            </a:r>
            <a:r>
              <a:rPr lang="sv-SE" dirty="0" smtClean="0"/>
              <a:t>- och switch-satser. </a:t>
            </a:r>
          </a:p>
          <a:p>
            <a:r>
              <a:rPr lang="sv-SE" dirty="0" smtClean="0"/>
              <a:t>Då vi inte har ett färdigt program, är det svårt att göra en inspektion utifrån ett scenario, så vi valde att göra den utifrån en checklista. Vi utgick ifrån den checklista som använts i kursen och anpassade den till den kod vi skulle granska. </a:t>
            </a:r>
            <a:endParaRPr lang="sv-SE" dirty="0"/>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smtClean="0"/>
                        <a:t>Fel hittade i koden utifrån checklistan </a:t>
                      </a:r>
                      <a:endParaRPr lang="sv-SE" dirty="0"/>
                    </a:p>
                  </a:txBody>
                  <a:tcPr/>
                </a:tc>
                <a:tc>
                  <a:txBody>
                    <a:bodyPr/>
                    <a:lstStyle/>
                    <a:p>
                      <a:r>
                        <a:rPr lang="sv-SE" dirty="0" smtClean="0"/>
                        <a:t>Bedömd</a:t>
                      </a:r>
                      <a:r>
                        <a:rPr lang="sv-SE" baseline="0" dirty="0" smtClean="0"/>
                        <a:t> </a:t>
                      </a:r>
                      <a:r>
                        <a:rPr lang="sv-SE" dirty="0" smtClean="0"/>
                        <a:t>nivå</a:t>
                      </a:r>
                      <a:endParaRPr lang="sv-SE" dirty="0"/>
                    </a:p>
                  </a:txBody>
                  <a:tcPr/>
                </a:tc>
                <a:extLst>
                  <a:ext uri="{0D108BD9-81ED-4DB2-BD59-A6C34878D82A}">
                    <a16:rowId xmlns:a16="http://schemas.microsoft.com/office/drawing/2014/main" val="962685739"/>
                  </a:ext>
                </a:extLst>
              </a:tr>
              <a:tr h="370840">
                <a:tc>
                  <a:txBody>
                    <a:bodyPr/>
                    <a:lstStyle/>
                    <a:p>
                      <a:r>
                        <a:rPr lang="sv-SE" dirty="0" err="1" smtClean="0"/>
                        <a:t>Some</a:t>
                      </a:r>
                      <a:r>
                        <a:rPr lang="sv-SE" baseline="0" dirty="0" smtClean="0"/>
                        <a:t> </a:t>
                      </a:r>
                      <a:r>
                        <a:rPr lang="sv-SE" baseline="0" dirty="0" err="1" smtClean="0"/>
                        <a:t>methods</a:t>
                      </a:r>
                      <a:r>
                        <a:rPr lang="sv-SE" baseline="0" dirty="0" smtClean="0"/>
                        <a:t> </a:t>
                      </a:r>
                      <a:r>
                        <a:rPr lang="sv-SE" baseline="0" dirty="0" err="1" smtClean="0"/>
                        <a:t>could</a:t>
                      </a:r>
                      <a:r>
                        <a:rPr lang="sv-SE" baseline="0" dirty="0" smtClean="0"/>
                        <a:t> be </a:t>
                      </a:r>
                      <a:r>
                        <a:rPr lang="sv-SE" baseline="0" dirty="0" err="1" smtClean="0"/>
                        <a:t>further</a:t>
                      </a:r>
                      <a:r>
                        <a:rPr lang="sv-SE" baseline="0" dirty="0" smtClean="0"/>
                        <a:t> </a:t>
                      </a:r>
                      <a:r>
                        <a:rPr lang="sv-SE" baseline="0" dirty="0" err="1" smtClean="0"/>
                        <a:t>restricted</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4016213691"/>
                  </a:ext>
                </a:extLst>
              </a:tr>
              <a:tr h="370840">
                <a:tc>
                  <a:txBody>
                    <a:bodyPr/>
                    <a:lstStyle/>
                    <a:p>
                      <a:r>
                        <a:rPr lang="sv-SE" baseline="0" dirty="0" err="1" smtClean="0"/>
                        <a:t>One</a:t>
                      </a:r>
                      <a:r>
                        <a:rPr lang="sv-SE" baseline="0" dirty="0" smtClean="0"/>
                        <a:t> </a:t>
                      </a:r>
                      <a:r>
                        <a:rPr lang="sv-SE" baseline="0" dirty="0" err="1" smtClean="0"/>
                        <a:t>method</a:t>
                      </a:r>
                      <a:r>
                        <a:rPr lang="sv-SE" baseline="0" dirty="0" smtClean="0"/>
                        <a:t> </a:t>
                      </a:r>
                      <a:r>
                        <a:rPr lang="sv-SE" baseline="0" dirty="0" err="1" smtClean="0"/>
                        <a:t>doesn’t</a:t>
                      </a:r>
                      <a:r>
                        <a:rPr lang="sv-SE" baseline="0" dirty="0" smtClean="0"/>
                        <a:t> check </a:t>
                      </a:r>
                      <a:r>
                        <a:rPr lang="sv-SE" baseline="0" dirty="0" err="1" smtClean="0"/>
                        <a:t>if</a:t>
                      </a:r>
                      <a:r>
                        <a:rPr lang="sv-SE" baseline="0" dirty="0" smtClean="0"/>
                        <a:t> </a:t>
                      </a:r>
                      <a:r>
                        <a:rPr lang="sv-SE" baseline="0" dirty="0" err="1" smtClean="0"/>
                        <a:t>method</a:t>
                      </a:r>
                      <a:r>
                        <a:rPr lang="sv-SE" baseline="0" dirty="0" smtClean="0"/>
                        <a:t> parameter ”</a:t>
                      </a:r>
                      <a:r>
                        <a:rPr lang="sv-SE" baseline="0" dirty="0" err="1" smtClean="0"/>
                        <a:t>target</a:t>
                      </a:r>
                      <a:r>
                        <a:rPr lang="sv-SE" baseline="0" dirty="0" smtClean="0"/>
                        <a:t>” is </a:t>
                      </a:r>
                      <a:r>
                        <a:rPr lang="sv-SE" baseline="0" dirty="0" err="1" smtClean="0"/>
                        <a:t>null</a:t>
                      </a:r>
                      <a:endParaRPr lang="sv-SE" baseline="0" dirty="0" smtClean="0"/>
                    </a:p>
                  </a:txBody>
                  <a:tcPr/>
                </a:tc>
                <a:tc>
                  <a:txBody>
                    <a:bodyPr/>
                    <a:lstStyle/>
                    <a:p>
                      <a:r>
                        <a:rPr lang="sv-SE" dirty="0" smtClean="0"/>
                        <a:t>Minor</a:t>
                      </a:r>
                      <a:endParaRPr lang="sv-SE" dirty="0"/>
                    </a:p>
                  </a:txBody>
                  <a:tcPr/>
                </a:tc>
                <a:extLst>
                  <a:ext uri="{0D108BD9-81ED-4DB2-BD59-A6C34878D82A}">
                    <a16:rowId xmlns:a16="http://schemas.microsoft.com/office/drawing/2014/main" val="3518260526"/>
                  </a:ext>
                </a:extLst>
              </a:tr>
              <a:tr h="370840">
                <a:tc>
                  <a:txBody>
                    <a:bodyPr/>
                    <a:lstStyle/>
                    <a:p>
                      <a:r>
                        <a:rPr lang="sv-SE" dirty="0" smtClean="0"/>
                        <a:t>No </a:t>
                      </a:r>
                      <a:r>
                        <a:rPr lang="sv-SE" dirty="0" err="1" smtClean="0"/>
                        <a:t>comments</a:t>
                      </a:r>
                      <a:r>
                        <a:rPr lang="sv-SE" dirty="0" smtClean="0"/>
                        <a:t> </a:t>
                      </a:r>
                      <a:r>
                        <a:rPr lang="sv-SE" dirty="0" err="1" smtClean="0"/>
                        <a:t>when</a:t>
                      </a:r>
                      <a:r>
                        <a:rPr lang="sv-SE" dirty="0" smtClean="0"/>
                        <a:t> break </a:t>
                      </a:r>
                      <a:r>
                        <a:rPr lang="sv-SE" dirty="0" err="1" smtClean="0"/>
                        <a:t>isn’t</a:t>
                      </a:r>
                      <a:r>
                        <a:rPr lang="sv-SE" dirty="0" smtClean="0"/>
                        <a:t> </a:t>
                      </a:r>
                      <a:r>
                        <a:rPr lang="sv-SE" dirty="0" err="1" smtClean="0"/>
                        <a:t>used</a:t>
                      </a:r>
                      <a:r>
                        <a:rPr lang="sv-SE" dirty="0" smtClean="0"/>
                        <a:t> in switch</a:t>
                      </a:r>
                      <a:r>
                        <a:rPr lang="sv-SE" baseline="0" dirty="0" smtClean="0"/>
                        <a:t> </a:t>
                      </a:r>
                      <a:r>
                        <a:rPr lang="sv-SE" baseline="0" dirty="0" err="1" smtClean="0"/>
                        <a:t>statements</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2707699792"/>
                  </a:ext>
                </a:extLst>
              </a:tr>
              <a:tr h="370840">
                <a:tc>
                  <a:txBody>
                    <a:bodyPr/>
                    <a:lstStyle/>
                    <a:p>
                      <a:r>
                        <a:rPr lang="sv-SE" dirty="0" smtClean="0"/>
                        <a:t>5 </a:t>
                      </a:r>
                      <a:r>
                        <a:rPr lang="sv-SE" dirty="0" err="1" smtClean="0"/>
                        <a:t>lines</a:t>
                      </a:r>
                      <a:r>
                        <a:rPr lang="sv-SE" dirty="0" smtClean="0"/>
                        <a:t> </a:t>
                      </a:r>
                      <a:r>
                        <a:rPr lang="sv-SE" dirty="0" err="1" smtClean="0"/>
                        <a:t>are</a:t>
                      </a:r>
                      <a:r>
                        <a:rPr lang="sv-SE" baseline="0" dirty="0" smtClean="0"/>
                        <a:t> </a:t>
                      </a:r>
                      <a:r>
                        <a:rPr lang="sv-SE" baseline="0" dirty="0" err="1" smtClean="0"/>
                        <a:t>too</a:t>
                      </a:r>
                      <a:r>
                        <a:rPr lang="sv-SE" baseline="0" dirty="0" smtClean="0"/>
                        <a:t> long</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r>
              <a:rPr lang="sv-SE" dirty="0" smtClean="0"/>
              <a:t>Vi anser att det är bättre med informell granskning när det gäller kod av denna storlek och på denna nivå. </a:t>
            </a:r>
          </a:p>
          <a:p>
            <a:r>
              <a:rPr lang="sv-SE" dirty="0" smtClean="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endParaRPr lang="sv-SE" dirty="0"/>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1889</Words>
  <Application>Microsoft Office PowerPoint</Application>
  <PresentationFormat>Bredbild</PresentationFormat>
  <Paragraphs>188</Paragraphs>
  <Slides>31</Slides>
  <Notes>31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31</vt:i4>
      </vt:variant>
    </vt:vector>
  </HeadingPairs>
  <TitlesOfParts>
    <vt:vector size="36"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56</cp:revision>
  <dcterms:created xsi:type="dcterms:W3CDTF">2016-10-07T07:01:15Z</dcterms:created>
  <dcterms:modified xsi:type="dcterms:W3CDTF">2019-10-31T10:22:36Z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