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9c0aca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9c0aca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9c0aca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9c0aca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9c0ac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9c0ac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9c0aca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9c0aca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9c0aca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9c0aca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9c0aca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9c0aca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9c0acaa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9c0aca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9c0aca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19c0aca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9c0aca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9c0aca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7a5372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7a5372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9c0aca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9c0aca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7a537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7a537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1fd74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31fd74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d48cd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d48cd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3f04a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3f04a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c0aca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9c0aca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43f04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43f04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9c0aca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9c0aca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9c0aca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9c0aca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9c0aca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9c0aca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82675"/>
            <a:ext cx="5783400" cy="16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/>
              <a:t>MindGames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Computer Science</a:t>
            </a:r>
            <a:endParaRPr sz="24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Knotek (bk11@hood.edu) Walid Muhammad (wm5@hood.edu) Jack Wilder (jmw38@hood.edu)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00" y="1263474"/>
            <a:ext cx="6722999" cy="308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2"/>
          <p:cNvSpPr txBox="1"/>
          <p:nvPr/>
        </p:nvSpPr>
        <p:spPr>
          <a:xfrm>
            <a:off x="1210500" y="4343550"/>
            <a:ext cx="67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7 - A diagram of the MindGames system architecture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50" y="1361950"/>
            <a:ext cx="7253049" cy="299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3"/>
          <p:cNvSpPr txBox="1"/>
          <p:nvPr/>
        </p:nvSpPr>
        <p:spPr>
          <a:xfrm>
            <a:off x="945450" y="4357100"/>
            <a:ext cx="72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8 - The MindGames EEG processing pipeline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</a:t>
            </a:r>
            <a:r>
              <a:rPr lang="en"/>
              <a:t>Processing Pipeline - Data Acquisition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87900" y="1860925"/>
            <a:ext cx="37530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EEG data and ML training labels into the pipeline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training labels to commands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239063" y="3709675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9 - EEG pipeline data acquisition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78" y="2273992"/>
            <a:ext cx="4685699" cy="85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Preprocessing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87900" y="2198150"/>
            <a:ext cx="48645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electrical noise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Designate length of data “chunks” to associate with labels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5367950" y="3710538"/>
            <a:ext cx="32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10 - EEG pipeline preprocessing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67" y="2659525"/>
            <a:ext cx="3775933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Feature Extraction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3100" y="2049875"/>
            <a:ext cx="53877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EEG signal components that exhibit the most variance between commands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volume of data to make ML classification more efficient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931800" y="3372725"/>
            <a:ext cx="28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11 - EEG pipeline feature extraction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74" y="2569174"/>
            <a:ext cx="3775802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Classification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87900" y="1584325"/>
            <a:ext cx="507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extracted features to determine command probabilities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moving average of probabilities to reduce noise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probabilities for further use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540100" y="3773650"/>
            <a:ext cx="32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12 - EEG pipeline classification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13" y="2691800"/>
            <a:ext cx="3410975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Hardware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87900" y="1489825"/>
            <a:ext cx="55362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OpenBCI Ultracortex headset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 electrodes (professional: 128)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 to secure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 movements cause it to shift position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Electrodes move:  spikes, invalidating training data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quality data (and not enough of it)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13347" l="14172" r="19072" t="12501"/>
          <a:stretch/>
        </p:blipFill>
        <p:spPr>
          <a:xfrm>
            <a:off x="6016076" y="1407275"/>
            <a:ext cx="3005074" cy="18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6016225" y="3285425"/>
            <a:ext cx="30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13 - Ultracortex headset, profile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Software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time: 8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Results subject to hardware </a:t>
            </a: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and unrelated spikes (e.g., blinking, swallowing)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Must be filtered out without affecting relevant signals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to Action: minimal latency for the game to feel responsive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our noise reduction and ML classification techniques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a system to secure the headset in place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from classifying movements to classifying imagined movements (motor imagery)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Dynamics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Equitable distribution of work: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Research, Reports/Demonstrations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888625"/>
            <a:ext cx="83682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eurofeedback</a:t>
            </a:r>
            <a:r>
              <a:rPr lang="en"/>
              <a:t> to control real-time interactive experiences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Movie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888625"/>
            <a:ext cx="83682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eurofeedback</a:t>
            </a:r>
            <a:r>
              <a:rPr lang="en"/>
              <a:t> to control real-time interactive experiences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Gameplay just by </a:t>
            </a:r>
            <a:r>
              <a:rPr b="1" lang="en"/>
              <a:t>thinking</a:t>
            </a:r>
            <a:r>
              <a:rPr lang="en"/>
              <a:t> commands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mouse, No keyboard, No voice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2014025"/>
            <a:ext cx="83682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Accessibility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Physical disabilities can limit traditional input methods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Conditions can make movement and speech impossible (Locked In Syndrome)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552150"/>
            <a:ext cx="50388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Brain activity (signals) sent to computer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omputer processes signals to commands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Commands sent to software and executed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75" y="575161"/>
            <a:ext cx="2534851" cy="3377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7"/>
          <p:cNvSpPr txBox="1"/>
          <p:nvPr/>
        </p:nvSpPr>
        <p:spPr>
          <a:xfrm>
            <a:off x="5218050" y="3952738"/>
            <a:ext cx="380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1 - Using an OpenBCI Ultracortex headset to interact with a computer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 the Brain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684500"/>
            <a:ext cx="51141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b="1" lang="en"/>
              <a:t>brain </a:t>
            </a:r>
            <a:r>
              <a:rPr b="1" lang="en"/>
              <a:t>activity</a:t>
            </a:r>
            <a:r>
              <a:rPr lang="en"/>
              <a:t> = </a:t>
            </a:r>
            <a:r>
              <a:rPr b="1" lang="en"/>
              <a:t>electrical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Electroencephalograph</a:t>
            </a:r>
            <a:r>
              <a:rPr lang="en"/>
              <a:t>y (EEG) uses electrodes to measure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b="1" lang="en"/>
              <a:t>thoughts</a:t>
            </a:r>
            <a:r>
              <a:rPr lang="en"/>
              <a:t>, </a:t>
            </a:r>
            <a:r>
              <a:rPr b="1" lang="en"/>
              <a:t>actions</a:t>
            </a:r>
            <a:r>
              <a:rPr lang="en"/>
              <a:t>, and </a:t>
            </a:r>
            <a:r>
              <a:rPr b="1" lang="en"/>
              <a:t>mental states</a:t>
            </a:r>
            <a:r>
              <a:rPr lang="en"/>
              <a:t> produce unique electrical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different between individuals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01" y="265822"/>
            <a:ext cx="3043950" cy="20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720400" y="2203550"/>
            <a:ext cx="30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2 - An example of EEG hardware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150" y="2572850"/>
            <a:ext cx="3043949" cy="21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712150" y="4675375"/>
            <a:ext cx="30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3 - Sample EEG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Neural Fingerprint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74575"/>
            <a:ext cx="488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Recognize an individual’s unique patterns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(ML):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associating labeled patterns with commands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42359" t="0"/>
          <a:stretch/>
        </p:blipFill>
        <p:spPr>
          <a:xfrm>
            <a:off x="5424835" y="1260900"/>
            <a:ext cx="3337091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5118163" y="4333525"/>
            <a:ext cx="39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4 - Calibration module collecting training data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Classification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4571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examples for ML model to classify patterns on its own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Probability: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most likely command given pattern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400" y="1203113"/>
            <a:ext cx="3791625" cy="29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964400" y="4058600"/>
            <a:ext cx="3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5 - Visualization of  model’s classification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the Game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87900" y="1805850"/>
            <a:ext cx="4416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likely command sent to game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executed, Pac Man moves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5" y="1335638"/>
            <a:ext cx="3840676" cy="273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21"/>
          <p:cNvSpPr txBox="1"/>
          <p:nvPr/>
        </p:nvSpPr>
        <p:spPr>
          <a:xfrm>
            <a:off x="4915425" y="4071513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6 - Pac Man in action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