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9c0aca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9c0aca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9c0aca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9c0aca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9c0aca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9c0aca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9c0aca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9c0aca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9c0ac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9c0ac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9c0aca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9c0aca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9c0aca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9c0aca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9c0aca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9c0aca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9c0acaa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9c0aca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9c0acaa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9c0aca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9c0aca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9c0aca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9c0aca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19c0aca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9c0aca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9c0aca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31fd74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31fd74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9c0aca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9c0aca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3f04a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3f04a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c0aca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9c0aca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43f04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43f04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9c0aca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9c0aca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9c0aca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9c0aca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9c0aca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9c0aca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82675"/>
            <a:ext cx="5783400" cy="16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/>
              <a:t>MindGames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Project Breakdown</a:t>
            </a:r>
            <a:endParaRPr sz="24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Knotek (bk11@hood.edu) Walid Muhammad (wm5@hood.edu) Jack Wilder (jmw38@hood.edu)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the Game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1805850"/>
            <a:ext cx="40473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likely command is sent to the game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command is executed and Pac Man moves in the desired direction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5" y="1335638"/>
            <a:ext cx="3840676" cy="27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915425" y="4071513"/>
            <a:ext cx="3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5 - Pac Man in action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00" y="1263474"/>
            <a:ext cx="6722999" cy="30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210500" y="4343550"/>
            <a:ext cx="6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6 - A diagram of the MindGames system architecture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- Communication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87900" y="1779725"/>
            <a:ext cx="83682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Lab Streaming Layer (LSL)</a:t>
            </a:r>
            <a:r>
              <a:rPr lang="en"/>
              <a:t> - Synchronization and transmission of real-time continuous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EEG data and training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WebSocket</a:t>
            </a:r>
            <a:r>
              <a:rPr lang="en"/>
              <a:t> - Continuous communication between a webpage and a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commands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- Processing Pipeline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50" y="1361950"/>
            <a:ext cx="7253049" cy="29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945450" y="4357100"/>
            <a:ext cx="7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7 - The MindGames EEG processing pipeline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Pipeline - Data Acquisition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87900" y="1860925"/>
            <a:ext cx="37530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EEG data and ML training labels into the pipeline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training labels to commands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58369" l="0" r="48754" t="0"/>
          <a:stretch/>
        </p:blipFill>
        <p:spPr>
          <a:xfrm>
            <a:off x="4239000" y="2137680"/>
            <a:ext cx="4685825" cy="1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4239063" y="3709675"/>
            <a:ext cx="46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8 - EEG pipeline data acquisition component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Pipeline - Preprocessing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87900" y="2198150"/>
            <a:ext cx="48645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electrical noise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Designate length of data “chunks” to associate with labels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30087" l="34084" r="48754" t="45094"/>
          <a:stretch/>
        </p:blipFill>
        <p:spPr>
          <a:xfrm>
            <a:off x="5601200" y="2043252"/>
            <a:ext cx="2791799" cy="1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367950" y="3710538"/>
            <a:ext cx="32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9 - EEG pipeline preprocessing component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Pipeline - Feature Extraction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87900" y="2049875"/>
            <a:ext cx="53877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EEG signal components that exhibit the most variance between commands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volume of data to make ML classification more efficient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34679" r="40651" t="75107"/>
          <a:stretch/>
        </p:blipFill>
        <p:spPr>
          <a:xfrm>
            <a:off x="5931800" y="2195825"/>
            <a:ext cx="2824300" cy="11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5931800" y="3372725"/>
            <a:ext cx="282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10 - EEG pipeline feature extraction component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Pipeline - Classification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7900" y="1584325"/>
            <a:ext cx="507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extracted features to determine command probabilities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moving average of probabilities to reduce noise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probabilities for further use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6712" l="64830" r="0" t="48269"/>
          <a:stretch/>
        </p:blipFill>
        <p:spPr>
          <a:xfrm>
            <a:off x="5540100" y="2073699"/>
            <a:ext cx="3215900" cy="16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5540100" y="3773650"/>
            <a:ext cx="32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11 - EEG pipeline classification component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Hardware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87900" y="1489825"/>
            <a:ext cx="45705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data collected using OpenBCI Ultracortex headset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secure, small movements cause it to shift position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Electrodes move with the headset, generating spikes and invalidating training data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13347" l="14172" r="19072" t="12501"/>
          <a:stretch/>
        </p:blipFill>
        <p:spPr>
          <a:xfrm>
            <a:off x="5263375" y="1797550"/>
            <a:ext cx="3492724" cy="218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5263375" y="3980500"/>
            <a:ext cx="34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12 - Ultracortex headset, profile view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Hardware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87900" y="1489825"/>
            <a:ext cx="44832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8 electrodes (professional setups may use up to 128)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Electrodes are not secured to the scalp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Low quality data (and not enough of it)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6564" l="23349" r="29800" t="1489"/>
          <a:stretch/>
        </p:blipFill>
        <p:spPr>
          <a:xfrm>
            <a:off x="5524925" y="1144125"/>
            <a:ext cx="2788043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5167100" y="4223025"/>
            <a:ext cx="35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13 - Ultracortex headset, bottom view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888625"/>
            <a:ext cx="83682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explore the viability of neurofeedback as a means for controlling real-time interactive experiences</a:t>
            </a:r>
            <a:endParaRPr b="1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Software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training takes 8 minutes, results become useless as electrodes shift with headset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and irrelevant spikes (e.g., blinking, swallowing) must be filtered out without affecting relevant signals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must happen with minimal latency for the game to feel responsive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our noise reduction and ML classification techniques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a system to secure the headset in place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from classifying movements to classifying imagined movements (motor imagery)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888625"/>
            <a:ext cx="83682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explore the viability of neurofeedback as a means for controlling real-time interactive experiences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 other words, play a game just by thinking commands; no mouse and keyboard required!</a:t>
            </a:r>
            <a:endParaRPr b="1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2014025"/>
            <a:ext cx="83682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Accessibility</a:t>
            </a:r>
            <a:r>
              <a:rPr lang="en"/>
              <a:t> - Physical disabilities may limit use of traditional input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Communication</a:t>
            </a:r>
            <a:r>
              <a:rPr lang="en"/>
              <a:t> - Certain conditions make movement and speech impossible (Locked In Syndrome)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It Work?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Brain activity is recorded and sent to a computer using special hardware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computer processes the activity and translates it to commands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commands are sent to the target software and executed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 the Brain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684488"/>
            <a:ext cx="43089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brain </a:t>
            </a:r>
            <a:r>
              <a:rPr lang="en"/>
              <a:t>activity is electrical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Electroencephalography (EEG) uses electrodes placed on the scalp to measure this activity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04" y="1380963"/>
            <a:ext cx="3855749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012725" y="3952688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1 - An example of EEG hardware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 the Brain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528325"/>
            <a:ext cx="43089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thoughts, actions, and mental states produce unique electrical patterns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patterns are different for any given person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950" y="1346200"/>
            <a:ext cx="3814099" cy="2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941900" y="4060950"/>
            <a:ext cx="3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2 - Sample EEG output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Neural Fingerprint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74575"/>
            <a:ext cx="3829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computer must be trained to recognize an individual’s unique patterns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machine learning (ML), the computer is taught to associate labeled patterns with commands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100" y="1584900"/>
            <a:ext cx="4622101" cy="24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217100" y="4042925"/>
            <a:ext cx="46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3 - Our calibration module collecting training data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Classification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571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enough examples, the ML model is able to classify subsequent patterns on its own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probability, it determines the command most likely to correspond to a given pattern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400" y="1203113"/>
            <a:ext cx="3791625" cy="29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964400" y="4134800"/>
            <a:ext cx="379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4 - A visualization of the ML model’s classification output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