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 Project Goal (locked in syndrome), background on EEG, our plan, overview (pipeline, backend, frontend), pipeline overview (data acquisition, preprocessing, classification, output), lessons learned from other groups (better hardware), how we worked together, what is next (end to demo)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2d9a2b77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2d9a2b77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image of histogram with possible actions)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2d9a2b77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2d9a2b77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Have a table with the team members, roles (who did what) Jack- 20 hours Liason and Organizationally Focused, Brandon- 35 hours Coding Lead, Walid- 20 hours Theory/Research Lead and hours spent.  How did the team operate? (meetings, communication, task assignment, etc). Development or experimentation methodology and why it was selected.  Subdivision of tasks  What worked well about the methodology, what didn’t,  Tools used for the development and experimentation effort. Drive Licensed software, discord meetings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2ed453c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2ed453c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Problems with robustness of hardware, cant differentiate between certain signals that are similar: right/left, lots of noise more and better electrodes</a:t>
            </a:r>
            <a:endParaRPr>
              <a:solidFill>
                <a:schemeClr val="dk1"/>
              </a:solidFill>
            </a:endParaRPr>
          </a:p>
          <a:p>
            <a:pPr indent="0" lvl="0" marL="0" rtl="0" algn="l">
              <a:spcBef>
                <a:spcPts val="0"/>
              </a:spcBef>
              <a:spcAft>
                <a:spcPts val="0"/>
              </a:spcAft>
              <a:buNone/>
            </a:pPr>
            <a:r>
              <a:rPr lang="en">
                <a:solidFill>
                  <a:schemeClr val="dk1"/>
                </a:solidFill>
                <a:latin typeface="Calibri"/>
                <a:ea typeface="Calibri"/>
                <a:cs typeface="Calibri"/>
                <a:sym typeface="Calibri"/>
              </a:rPr>
              <a:t>This is a technical/scientific lessons-learned. Explain what has gone right and why, what has gone wrong, and why.  What would you do differently, why and how?</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2d9a2b77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2d9a2b77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List of what is left to do, how will you accomplish it, and by when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2d9a2b77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2d9a2b77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2d9a2b77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2d9a2b77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143f04a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143f04a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Locked-In Syndrome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143f04ae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143f04ae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regions of the brain produce different signals that can be classified into different types (gamma, delta, etc.) we are mainly focused on movement and this produces a specific collection of these types of brain waves which through training are associated with an instruction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43f04ae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143f04ae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brain pattern for a specific instruction will be different, we’ve run through a number of training modules, some more effective than others, once it is successful a live comparison is made when playing Pac-Man to training data to see if game should actually send right, left etc action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143f04ae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143f04ae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d9a2b77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2d9a2b77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not a high degree of certainty even with just choosing between 2 instructions (all mental commands no movements) </a:t>
            </a:r>
            <a:r>
              <a:rPr lang="en">
                <a:solidFill>
                  <a:schemeClr val="dk1"/>
                </a:solidFill>
              </a:rPr>
              <a:t>Other companies have many more resources than we do, for instance some places have 32 nodes in their headsets as opposed to our 8 working ones and our headset takes in a lot of noise as evidenced by one training session in a room bombarded with some sort of electromagnetic waves (could continue talking about other finished products)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143f04ae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143f04ae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Brandon for slides 8/9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43f04ae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43f04ae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LSL built specifically for experimental results are live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882675"/>
            <a:ext cx="5783400" cy="161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888"/>
              <a:t>MindGames</a:t>
            </a:r>
            <a:endParaRPr/>
          </a:p>
          <a:p>
            <a:pPr indent="0" lvl="0" marL="0" rtl="0" algn="ctr">
              <a:spcBef>
                <a:spcPts val="0"/>
              </a:spcBef>
              <a:spcAft>
                <a:spcPts val="0"/>
              </a:spcAft>
              <a:buNone/>
            </a:pPr>
            <a:r>
              <a:rPr lang="en" sz="2411"/>
              <a:t>MIDTERM PROJECT REPORT </a:t>
            </a:r>
            <a:endParaRPr sz="2411"/>
          </a:p>
          <a:p>
            <a:pPr indent="0" lvl="0" marL="0" rtl="0" algn="ctr">
              <a:spcBef>
                <a:spcPts val="0"/>
              </a:spcBef>
              <a:spcAft>
                <a:spcPts val="0"/>
              </a:spcAft>
              <a:buNone/>
            </a:pPr>
            <a:r>
              <a:rPr lang="en" sz="2411"/>
              <a:t>4/5/2022</a:t>
            </a:r>
            <a:endParaRPr sz="2411"/>
          </a:p>
        </p:txBody>
      </p:sp>
      <p:sp>
        <p:nvSpPr>
          <p:cNvPr id="64" name="Google Shape;64;p13"/>
          <p:cNvSpPr txBox="1"/>
          <p:nvPr>
            <p:ph idx="1" type="subTitle"/>
          </p:nvPr>
        </p:nvSpPr>
        <p:spPr>
          <a:xfrm>
            <a:off x="1680300" y="3049450"/>
            <a:ext cx="5783400" cy="127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Brandon Knotek (bk11@hood.edu) Walid Muhammad (wm5@hood.edu) Jack Wilder (jmw38@hood.edu)</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Accomplished Work</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Configuration/Training</a:t>
            </a:r>
            <a:endParaRPr/>
          </a:p>
          <a:p>
            <a:pPr indent="-342900" lvl="0" marL="457200" rtl="0" algn="l">
              <a:spcBef>
                <a:spcPts val="0"/>
              </a:spcBef>
              <a:spcAft>
                <a:spcPts val="0"/>
              </a:spcAft>
              <a:buSzPts val="1800"/>
              <a:buChar char="●"/>
            </a:pPr>
            <a:r>
              <a:rPr lang="en"/>
              <a:t>Pipeline Connections</a:t>
            </a:r>
            <a:endParaRPr/>
          </a:p>
          <a:p>
            <a:pPr indent="-342900" lvl="0" marL="457200" rtl="0" algn="l">
              <a:spcBef>
                <a:spcPts val="0"/>
              </a:spcBef>
              <a:spcAft>
                <a:spcPts val="0"/>
              </a:spcAft>
              <a:buSzPts val="1800"/>
              <a:buChar char="●"/>
            </a:pPr>
            <a:r>
              <a:rPr lang="en"/>
              <a:t>Pac-Man</a:t>
            </a:r>
            <a:endParaRPr/>
          </a:p>
        </p:txBody>
      </p:sp>
      <p:pic>
        <p:nvPicPr>
          <p:cNvPr id="121" name="Google Shape;121;p22"/>
          <p:cNvPicPr preferRelativeResize="0"/>
          <p:nvPr/>
        </p:nvPicPr>
        <p:blipFill>
          <a:blip r:embed="rId3">
            <a:alphaModFix/>
          </a:blip>
          <a:stretch>
            <a:fillRect/>
          </a:stretch>
        </p:blipFill>
        <p:spPr>
          <a:xfrm>
            <a:off x="1858500" y="2686400"/>
            <a:ext cx="7194527" cy="2124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Development Dynamics</a:t>
            </a:r>
            <a:endParaRPr/>
          </a:p>
        </p:txBody>
      </p:sp>
      <p:sp>
        <p:nvSpPr>
          <p:cNvPr id="127" name="Google Shape;127;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Member Excelled in Certain Areas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Consistent Group Meetings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Individual Methodologies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133" name="Google Shape;133;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Importance of Subdivision of Tasks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One Step at a Time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Development Needs a Large Breadth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What’s Left?</a:t>
            </a:r>
            <a:endParaRPr/>
          </a:p>
        </p:txBody>
      </p:sp>
      <p:sp>
        <p:nvSpPr>
          <p:cNvPr id="139" name="Google Shape;139;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Refinement of Signal Processing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Expansion of Applicable Movements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New and Different Real-World Applications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2228700"/>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66"/>
              <a:t>DEMO TIME</a:t>
            </a:r>
            <a:endParaRPr sz="5066"/>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Idea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Enhance Accessibility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Efficient Usage and Setup</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Bother?</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Motor-Limiting Diseases/Injuries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Communication Improvement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Muscle Activation is Nearly Universal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Unraveling the Brain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Electroencephalography (EEG)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and Signal Processing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Mental Control - Not Just Sci-Fi</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 a Universal System Immediately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Training Modules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Continuous Comparison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Plan</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Configure Headset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Develop Efficient Method for Training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Transmit Matched Commands to Pac-Man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141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Previous Solutions</a:t>
            </a:r>
            <a:endParaRPr/>
          </a:p>
        </p:txBody>
      </p:sp>
      <p:sp>
        <p:nvSpPr>
          <p:cNvPr id="100" name="Google Shape;100;p19"/>
          <p:cNvSpPr txBox="1"/>
          <p:nvPr>
            <p:ph idx="1" type="body"/>
          </p:nvPr>
        </p:nvSpPr>
        <p:spPr>
          <a:xfrm>
            <a:off x="4111750" y="329599"/>
            <a:ext cx="8368200" cy="81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Citation: https://github.com/CrisSherban/BrainPad#readme</a:t>
            </a:r>
            <a:endParaRPr sz="1200"/>
          </a:p>
        </p:txBody>
      </p:sp>
      <p:pic>
        <p:nvPicPr>
          <p:cNvPr id="101" name="Google Shape;101;p19"/>
          <p:cNvPicPr preferRelativeResize="0"/>
          <p:nvPr/>
        </p:nvPicPr>
        <p:blipFill>
          <a:blip r:embed="rId3">
            <a:alphaModFix/>
          </a:blip>
          <a:stretch>
            <a:fillRect/>
          </a:stretch>
        </p:blipFill>
        <p:spPr>
          <a:xfrm>
            <a:off x="687175" y="1144100"/>
            <a:ext cx="3195234" cy="3770349"/>
          </a:xfrm>
          <a:prstGeom prst="rect">
            <a:avLst/>
          </a:prstGeom>
          <a:noFill/>
          <a:ln>
            <a:noFill/>
          </a:ln>
        </p:spPr>
      </p:pic>
      <p:sp>
        <p:nvSpPr>
          <p:cNvPr id="102" name="Google Shape;102;p19"/>
          <p:cNvSpPr txBox="1"/>
          <p:nvPr/>
        </p:nvSpPr>
        <p:spPr>
          <a:xfrm>
            <a:off x="4758200" y="993025"/>
            <a:ext cx="38685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Bigger, More Complex Systems</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Generalized Signal Processing</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a:t>
            </a:r>
            <a:r>
              <a:rPr lang="en"/>
              <a:t> Overview</a:t>
            </a:r>
            <a:endParaRPr/>
          </a:p>
        </p:txBody>
      </p:sp>
      <p:pic>
        <p:nvPicPr>
          <p:cNvPr id="108" name="Google Shape;108;p20"/>
          <p:cNvPicPr preferRelativeResize="0"/>
          <p:nvPr/>
        </p:nvPicPr>
        <p:blipFill>
          <a:blip r:embed="rId3">
            <a:alphaModFix/>
          </a:blip>
          <a:stretch>
            <a:fillRect/>
          </a:stretch>
        </p:blipFill>
        <p:spPr>
          <a:xfrm>
            <a:off x="452700" y="1198700"/>
            <a:ext cx="8303398" cy="38041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Communication Protocols</a:t>
            </a:r>
            <a:endParaRPr/>
          </a:p>
        </p:txBody>
      </p:sp>
      <p:sp>
        <p:nvSpPr>
          <p:cNvPr id="114" name="Google Shape;11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Bluetooth</a:t>
            </a:r>
            <a:endParaRPr/>
          </a:p>
          <a:p>
            <a:pPr indent="-317500" lvl="1" marL="914400" rtl="0" algn="l">
              <a:spcBef>
                <a:spcPts val="0"/>
              </a:spcBef>
              <a:spcAft>
                <a:spcPts val="0"/>
              </a:spcAft>
              <a:buSzPts val="1400"/>
              <a:buChar char="○"/>
            </a:pPr>
            <a:r>
              <a:rPr lang="en"/>
              <a:t>EEG data (external)</a:t>
            </a:r>
            <a:endParaRPr/>
          </a:p>
          <a:p>
            <a:pPr indent="-342900" lvl="0" marL="457200" rtl="0" algn="l">
              <a:spcBef>
                <a:spcPts val="0"/>
              </a:spcBef>
              <a:spcAft>
                <a:spcPts val="0"/>
              </a:spcAft>
              <a:buSzPts val="1800"/>
              <a:buChar char="●"/>
            </a:pPr>
            <a:r>
              <a:rPr lang="en"/>
              <a:t>LSL (Lab Streaming Layer)</a:t>
            </a:r>
            <a:endParaRPr/>
          </a:p>
          <a:p>
            <a:pPr indent="-317500" lvl="1" marL="914400" rtl="0" algn="l">
              <a:spcBef>
                <a:spcPts val="0"/>
              </a:spcBef>
              <a:spcAft>
                <a:spcPts val="0"/>
              </a:spcAft>
              <a:buSzPts val="1400"/>
              <a:buChar char="○"/>
            </a:pPr>
            <a:r>
              <a:rPr lang="en"/>
              <a:t>EEG data (internal)</a:t>
            </a:r>
            <a:endParaRPr/>
          </a:p>
          <a:p>
            <a:pPr indent="-317500" lvl="1" marL="914400" rtl="0" algn="l">
              <a:spcBef>
                <a:spcPts val="0"/>
              </a:spcBef>
              <a:spcAft>
                <a:spcPts val="0"/>
              </a:spcAft>
              <a:buSzPts val="1400"/>
              <a:buChar char="○"/>
            </a:pPr>
            <a:r>
              <a:rPr lang="en"/>
              <a:t>Marker stream</a:t>
            </a:r>
            <a:endParaRPr/>
          </a:p>
          <a:p>
            <a:pPr indent="-342900" lvl="0" marL="457200" rtl="0" algn="l">
              <a:spcBef>
                <a:spcPts val="0"/>
              </a:spcBef>
              <a:spcAft>
                <a:spcPts val="0"/>
              </a:spcAft>
              <a:buSzPts val="1800"/>
              <a:buChar char="●"/>
            </a:pPr>
            <a:r>
              <a:rPr lang="en"/>
              <a:t>WebSocket</a:t>
            </a:r>
            <a:endParaRPr/>
          </a:p>
          <a:p>
            <a:pPr indent="-317500" lvl="1" marL="914400" rtl="0" algn="l">
              <a:spcBef>
                <a:spcPts val="0"/>
              </a:spcBef>
              <a:spcAft>
                <a:spcPts val="0"/>
              </a:spcAft>
              <a:buSzPts val="1400"/>
              <a:buChar char="○"/>
            </a:pPr>
            <a:r>
              <a:rPr lang="en"/>
              <a:t>Parsed commands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