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6"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 Project Goal (locked in syndrome), background on EEG, our plan, overview (pipeline, backend, frontend), pipeline overview (data acquisition, preprocessing, classification, output), lessons learned from other groups (better hardware), how we worked together, what is next (end to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2d9a2b77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2d9a2b77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Generally not a high degree of certainty even with just choosing between 2 instructions (all mental commands no movements)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2d9a2b77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2d9a2b77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image of histogram with possible actions)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2d9a2b77e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2d9a2b77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 with robustness of hardware, cant differentiate between certain signals that are similar: right/left, lots of noise more and better electrodes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22d9a2b77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22d9a2b77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2d9a2b77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2d9a2b77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2d9a2b77e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2d9a2b77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143f04ae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143f04ae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143f04ae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143f04ae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143f04ae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143f04ae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143f04ae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143f04ae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143f04ae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143f04ae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143f04ae5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143f04ae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143f04ae5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143f04ae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LSL built specifically for experimental results are live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882675"/>
            <a:ext cx="5783400" cy="161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5888"/>
              <a:t>MindGames</a:t>
            </a:r>
            <a:endParaRPr/>
          </a:p>
          <a:p>
            <a:pPr marL="0" lvl="0" indent="0" algn="ctr" rtl="0">
              <a:spcBef>
                <a:spcPts val="0"/>
              </a:spcBef>
              <a:spcAft>
                <a:spcPts val="0"/>
              </a:spcAft>
              <a:buNone/>
            </a:pPr>
            <a:r>
              <a:rPr lang="en" sz="2411"/>
              <a:t>MIDTERM PROJECT REPORT </a:t>
            </a:r>
            <a:endParaRPr sz="2411"/>
          </a:p>
          <a:p>
            <a:pPr marL="0" lvl="0" indent="0" algn="ctr" rtl="0">
              <a:spcBef>
                <a:spcPts val="0"/>
              </a:spcBef>
              <a:spcAft>
                <a:spcPts val="0"/>
              </a:spcAft>
              <a:buNone/>
            </a:pPr>
            <a:r>
              <a:rPr lang="en" sz="2411"/>
              <a:t>4/5/2022</a:t>
            </a:r>
            <a:endParaRPr sz="2411"/>
          </a:p>
        </p:txBody>
      </p:sp>
      <p:sp>
        <p:nvSpPr>
          <p:cNvPr id="64" name="Google Shape;64;p13"/>
          <p:cNvSpPr txBox="1">
            <a:spLocks noGrp="1"/>
          </p:cNvSpPr>
          <p:nvPr>
            <p:ph type="subTitle" idx="1"/>
          </p:nvPr>
        </p:nvSpPr>
        <p:spPr>
          <a:xfrm>
            <a:off x="1680300" y="3049450"/>
            <a:ext cx="5783400" cy="12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Brandon Knotek (bk11@hood.edu) Walid Muhammad (wm5@hood.edu) Jack Wilder (jmw38@hood.edu)</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1413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Previous Solutions</a:t>
            </a:r>
            <a:endParaRPr/>
          </a:p>
        </p:txBody>
      </p:sp>
      <p:sp>
        <p:nvSpPr>
          <p:cNvPr id="118" name="Google Shape;118;p22"/>
          <p:cNvSpPr txBox="1">
            <a:spLocks noGrp="1"/>
          </p:cNvSpPr>
          <p:nvPr>
            <p:ph type="body" idx="1"/>
          </p:nvPr>
        </p:nvSpPr>
        <p:spPr>
          <a:xfrm>
            <a:off x="4111750" y="329599"/>
            <a:ext cx="8368200" cy="81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t>Citation: https://github.com/CrisSherban/BrainPad#readme</a:t>
            </a:r>
            <a:endParaRPr sz="1200"/>
          </a:p>
        </p:txBody>
      </p:sp>
      <p:pic>
        <p:nvPicPr>
          <p:cNvPr id="119" name="Google Shape;119;p22"/>
          <p:cNvPicPr preferRelativeResize="0"/>
          <p:nvPr/>
        </p:nvPicPr>
        <p:blipFill>
          <a:blip r:embed="rId3">
            <a:alphaModFix/>
          </a:blip>
          <a:stretch>
            <a:fillRect/>
          </a:stretch>
        </p:blipFill>
        <p:spPr>
          <a:xfrm>
            <a:off x="687175" y="1144100"/>
            <a:ext cx="3195234" cy="3770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Accomplished Work</a:t>
            </a:r>
            <a:endParaRPr/>
          </a:p>
        </p:txBody>
      </p:sp>
      <p:sp>
        <p:nvSpPr>
          <p:cNvPr id="125" name="Google Shape;125;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3"/>
          <p:cNvPicPr preferRelativeResize="0"/>
          <p:nvPr/>
        </p:nvPicPr>
        <p:blipFill>
          <a:blip r:embed="rId3">
            <a:alphaModFix/>
          </a:blip>
          <a:stretch>
            <a:fillRect/>
          </a:stretch>
        </p:blipFill>
        <p:spPr>
          <a:xfrm>
            <a:off x="2970350" y="1740525"/>
            <a:ext cx="5886100" cy="173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Development Dynamics and Lessons Learned</a:t>
            </a:r>
            <a:endParaRPr/>
          </a:p>
        </p:txBody>
      </p:sp>
      <p:sp>
        <p:nvSpPr>
          <p:cNvPr id="132" name="Google Shape;132;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What’s Left?</a:t>
            </a:r>
            <a:endParaRPr/>
          </a:p>
        </p:txBody>
      </p:sp>
      <p:sp>
        <p:nvSpPr>
          <p:cNvPr id="138" name="Google Shape;138;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87900" y="2228700"/>
            <a:ext cx="8368200" cy="686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5066"/>
              <a:t>DEMO TIME</a:t>
            </a:r>
            <a:endParaRPr sz="5066"/>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Our Goal</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Use brain waves to directly control computer software, bypassing the need for a mouse and keyboard.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Bother?</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Certain disabilities and illnesses make physical interaction difficult or impossible</a:t>
            </a:r>
            <a:endParaRPr/>
          </a:p>
          <a:p>
            <a:pPr marL="457200" lvl="0" indent="-342900" algn="l" rtl="0">
              <a:spcBef>
                <a:spcPts val="0"/>
              </a:spcBef>
              <a:spcAft>
                <a:spcPts val="0"/>
              </a:spcAft>
              <a:buSzPts val="1800"/>
              <a:buChar char="●"/>
            </a:pPr>
            <a:r>
              <a:rPr lang="en"/>
              <a:t>Some, such as Locked In Syndrome, make all communication impossible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Direct interaction via brain waves can allow for interaction and communication despite these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Unraveling the Brain</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brain activity is electrical</a:t>
            </a:r>
            <a:endParaRPr/>
          </a:p>
          <a:p>
            <a:pPr marL="457200" lvl="0" indent="-342900" algn="l" rtl="0">
              <a:spcBef>
                <a:spcPts val="0"/>
              </a:spcBef>
              <a:spcAft>
                <a:spcPts val="0"/>
              </a:spcAft>
              <a:buSzPts val="1800"/>
              <a:buChar char="●"/>
            </a:pPr>
            <a:r>
              <a:rPr lang="en"/>
              <a:t>Electroencephalography (EEG) is a non-invasive technique for measuring this activity</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Different mental states, thoughts, and actions generate unique electrical patterns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Mind Control - Not Just Sci-Fi</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brain is different, so patterns can’t be hard-coded into software</a:t>
            </a:r>
            <a:endParaRPr/>
          </a:p>
          <a:p>
            <a:pPr marL="457200" lvl="0" indent="-342900" algn="l" rtl="0">
              <a:spcBef>
                <a:spcPts val="0"/>
              </a:spcBef>
              <a:spcAft>
                <a:spcPts val="0"/>
              </a:spcAft>
              <a:buSzPts val="1800"/>
              <a:buChar char="●"/>
            </a:pPr>
            <a:r>
              <a:rPr lang="en"/>
              <a:t>Machine learning algorithms can be trained to recognize an individual brain’s patterns</a:t>
            </a:r>
            <a:endParaRPr/>
          </a:p>
          <a:p>
            <a:pPr marL="457200" lvl="0" indent="-342900" algn="l" rtl="0">
              <a:spcBef>
                <a:spcPts val="0"/>
              </a:spcBef>
              <a:spcAft>
                <a:spcPts val="0"/>
              </a:spcAft>
              <a:buSzPts val="1800"/>
              <a:buChar char="●"/>
            </a:pPr>
            <a:r>
              <a:rPr lang="en"/>
              <a:t>During training, patterns are associated with input commands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These commands are executed in the target software; mind control achieved!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It Can’t Be That Easy…</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…It’s not</a:t>
            </a:r>
            <a:endParaRPr/>
          </a:p>
          <a:p>
            <a:pPr marL="457200" lvl="0" indent="-342900" algn="l" rtl="0">
              <a:spcBef>
                <a:spcPts val="0"/>
              </a:spcBef>
              <a:spcAft>
                <a:spcPts val="0"/>
              </a:spcAft>
              <a:buSzPts val="1800"/>
              <a:buChar char="●"/>
            </a:pPr>
            <a:r>
              <a:rPr lang="en"/>
              <a:t>This technology is actively being researched by groups all around the world</a:t>
            </a:r>
            <a:endParaRPr/>
          </a:p>
          <a:p>
            <a:pPr marL="457200" lvl="0" indent="-342900" algn="l" rtl="0">
              <a:spcBef>
                <a:spcPts val="0"/>
              </a:spcBef>
              <a:spcAft>
                <a:spcPts val="0"/>
              </a:spcAft>
              <a:buSzPts val="1800"/>
              <a:buChar char="●"/>
            </a:pPr>
            <a:r>
              <a:rPr lang="en"/>
              <a:t>No agreed-upon best practices; just as much of an art as it is a 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Our Plan</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Build an application that accepts simple discrete commands (Pac-Man)</a:t>
            </a:r>
            <a:endParaRPr/>
          </a:p>
          <a:p>
            <a:pPr marL="457200" lvl="0" indent="-342900" algn="l" rtl="0">
              <a:spcBef>
                <a:spcPts val="0"/>
              </a:spcBef>
              <a:spcAft>
                <a:spcPts val="0"/>
              </a:spcAft>
              <a:buSzPts val="1800"/>
              <a:buChar char="●"/>
            </a:pPr>
            <a:r>
              <a:rPr lang="en"/>
              <a:t>Develop a pipeline for processing raw EEG data and classifying it into commands</a:t>
            </a:r>
            <a:endParaRPr/>
          </a:p>
          <a:p>
            <a:pPr marL="457200" lvl="0" indent="-342900" algn="l" rtl="0">
              <a:spcBef>
                <a:spcPts val="0"/>
              </a:spcBef>
              <a:spcAft>
                <a:spcPts val="0"/>
              </a:spcAft>
              <a:buSzPts val="1800"/>
              <a:buChar char="●"/>
            </a:pPr>
            <a:r>
              <a:rPr lang="en"/>
              <a:t>Transmit commands to Pac-Man and execute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System Overview</a:t>
            </a:r>
            <a:endParaRPr/>
          </a:p>
        </p:txBody>
      </p:sp>
      <p:pic>
        <p:nvPicPr>
          <p:cNvPr id="106" name="Google Shape;106;p20"/>
          <p:cNvPicPr preferRelativeResize="0"/>
          <p:nvPr/>
        </p:nvPicPr>
        <p:blipFill>
          <a:blip r:embed="rId3">
            <a:alphaModFix/>
          </a:blip>
          <a:stretch>
            <a:fillRect/>
          </a:stretch>
        </p:blipFill>
        <p:spPr>
          <a:xfrm>
            <a:off x="452700" y="1198700"/>
            <a:ext cx="8303398" cy="3804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Communication Protocols</a:t>
            </a: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Bluetooth</a:t>
            </a:r>
            <a:endParaRPr/>
          </a:p>
          <a:p>
            <a:pPr marL="914400" lvl="1" indent="-317500" algn="l" rtl="0">
              <a:spcBef>
                <a:spcPts val="0"/>
              </a:spcBef>
              <a:spcAft>
                <a:spcPts val="0"/>
              </a:spcAft>
              <a:buSzPts val="1400"/>
              <a:buChar char="○"/>
            </a:pPr>
            <a:r>
              <a:rPr lang="en"/>
              <a:t>EEG data (external)</a:t>
            </a:r>
            <a:endParaRPr/>
          </a:p>
          <a:p>
            <a:pPr marL="457200" lvl="0" indent="-342900" algn="l" rtl="0">
              <a:spcBef>
                <a:spcPts val="0"/>
              </a:spcBef>
              <a:spcAft>
                <a:spcPts val="0"/>
              </a:spcAft>
              <a:buSzPts val="1800"/>
              <a:buChar char="●"/>
            </a:pPr>
            <a:r>
              <a:rPr lang="en"/>
              <a:t>LSL (Lab Streaming Layer)</a:t>
            </a:r>
            <a:endParaRPr/>
          </a:p>
          <a:p>
            <a:pPr marL="914400" lvl="1" indent="-317500" algn="l" rtl="0">
              <a:spcBef>
                <a:spcPts val="0"/>
              </a:spcBef>
              <a:spcAft>
                <a:spcPts val="0"/>
              </a:spcAft>
              <a:buSzPts val="1400"/>
              <a:buChar char="○"/>
            </a:pPr>
            <a:r>
              <a:rPr lang="en"/>
              <a:t>EEG data (internal)</a:t>
            </a:r>
            <a:endParaRPr/>
          </a:p>
          <a:p>
            <a:pPr marL="914400" lvl="1" indent="-317500" algn="l" rtl="0">
              <a:spcBef>
                <a:spcPts val="0"/>
              </a:spcBef>
              <a:spcAft>
                <a:spcPts val="0"/>
              </a:spcAft>
              <a:buSzPts val="1400"/>
              <a:buChar char="○"/>
            </a:pPr>
            <a:r>
              <a:rPr lang="en"/>
              <a:t>Marker stream</a:t>
            </a:r>
            <a:endParaRPr/>
          </a:p>
          <a:p>
            <a:pPr marL="457200" lvl="0" indent="-342900" algn="l" rtl="0">
              <a:spcBef>
                <a:spcPts val="0"/>
              </a:spcBef>
              <a:spcAft>
                <a:spcPts val="0"/>
              </a:spcAft>
              <a:buSzPts val="1800"/>
              <a:buChar char="●"/>
            </a:pPr>
            <a:r>
              <a:rPr lang="en"/>
              <a:t>WebSocket</a:t>
            </a:r>
            <a:endParaRPr/>
          </a:p>
          <a:p>
            <a:pPr marL="914400" lvl="1" indent="-317500" algn="l" rtl="0">
              <a:spcBef>
                <a:spcPts val="0"/>
              </a:spcBef>
              <a:spcAft>
                <a:spcPts val="0"/>
              </a:spcAft>
              <a:buSzPts val="1400"/>
              <a:buChar char="○"/>
            </a:pPr>
            <a:r>
              <a:rPr lang="en"/>
              <a:t>Parsed commands</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On-screen Show (16:9)</PresentationFormat>
  <Paragraphs>50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Slab</vt:lpstr>
      <vt:lpstr>Roboto</vt:lpstr>
      <vt:lpstr>Marina</vt:lpstr>
      <vt:lpstr>MindGames MIDTERM PROJECT REPORT  4/5/2022</vt:lpstr>
      <vt:lpstr>Our Goal</vt:lpstr>
      <vt:lpstr>Why Bother?</vt:lpstr>
      <vt:lpstr>Unraveling the Brain</vt:lpstr>
      <vt:lpstr>Mind Control - Not Just Sci-Fi</vt:lpstr>
      <vt:lpstr>It Can’t Be That Easy…</vt:lpstr>
      <vt:lpstr>Our Plan</vt:lpstr>
      <vt:lpstr>System Overview</vt:lpstr>
      <vt:lpstr>Communication Protocols</vt:lpstr>
      <vt:lpstr>Previous Solutions</vt:lpstr>
      <vt:lpstr>Accomplished Work</vt:lpstr>
      <vt:lpstr>Development Dynamics and Lessons Learned</vt:lpstr>
      <vt:lpstr>What’s Left?</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MindGames MIDTERM PROJECT REPORT  4/5/2022</dc:title>
  <cp:lastModifiedBy>Wilder Jackson Matthew</cp:lastModifiedBy>
  <cp:revision>1</cp:revision>
  <dcterms:modified xsi:type="dcterms:W3CDTF">2022-04-03T21:18:42Z</dcterms:modified>
</cp:coreProperties>
</file>