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572" r:id="rId12"/>
    <p:sldId id="474" r:id="rId13"/>
    <p:sldId id="550" r:id="rId14"/>
    <p:sldId id="551" r:id="rId15"/>
    <p:sldId id="552" r:id="rId16"/>
    <p:sldId id="553" r:id="rId17"/>
    <p:sldId id="554" r:id="rId18"/>
    <p:sldId id="555" r:id="rId19"/>
    <p:sldId id="573" r:id="rId20"/>
    <p:sldId id="565" r:id="rId21"/>
    <p:sldId id="569" r:id="rId22"/>
    <p:sldId id="559" r:id="rId23"/>
    <p:sldId id="560" r:id="rId24"/>
    <p:sldId id="566" r:id="rId25"/>
    <p:sldId id="567" r:id="rId26"/>
    <p:sldId id="571" r:id="rId27"/>
    <p:sldId id="349" r:id="rId28"/>
    <p:sldId id="543" r:id="rId29"/>
    <p:sldId id="492" r:id="rId30"/>
    <p:sldId id="570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572"/>
            <p14:sldId id="474"/>
            <p14:sldId id="550"/>
            <p14:sldId id="551"/>
            <p14:sldId id="552"/>
            <p14:sldId id="553"/>
            <p14:sldId id="554"/>
            <p14:sldId id="555"/>
            <p14:sldId id="573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492"/>
            <p14:sldId id="57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0801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5940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An interface contains only the signatures of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inherit from one or more base interfaces</a:t>
            </a:r>
          </a:p>
          <a:p>
            <a:r>
              <a:rPr lang="en-US" dirty="0"/>
              <a:t>When a base type list contains a base class and interfaces, the base class must come first in the list</a:t>
            </a:r>
          </a:p>
          <a:p>
            <a:r>
              <a:rPr lang="en-US" dirty="0"/>
              <a:t>A class that implements an interface can explicitly implement members of that interface</a:t>
            </a:r>
          </a:p>
          <a:p>
            <a:pPr lvl="1"/>
            <a:r>
              <a:rPr lang="en-US" dirty="0"/>
              <a:t>An explicitly implemented member cannot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en-US" dirty="0"/>
              <a:t>An abstract class cannot be </a:t>
            </a:r>
            <a:r>
              <a:rPr lang="en-US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An abstract class may contain </a:t>
            </a:r>
            <a:r>
              <a:rPr lang="en-US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 and accessors</a:t>
            </a:r>
          </a:p>
          <a:p>
            <a:r>
              <a:rPr lang="en-US" dirty="0"/>
              <a:t>It is not possible to modify an abstract class with the </a:t>
            </a:r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 modifier</a:t>
            </a:r>
          </a:p>
          <a:p>
            <a:r>
              <a:rPr lang="en-US" dirty="0"/>
              <a:t>Abstract method declarations are only permitted in abstract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An abstract class must provide implementation for all interface </a:t>
            </a:r>
            <a:br>
              <a:rPr lang="en-US" dirty="0"/>
            </a:br>
            <a:r>
              <a:rPr lang="en-US" dirty="0"/>
              <a:t>members</a:t>
            </a:r>
          </a:p>
          <a:p>
            <a:pPr lvl="1"/>
            <a:r>
              <a:rPr lang="en-US" dirty="0"/>
              <a:t>An abstract class that implements an interface might map the </a:t>
            </a:r>
            <a:br>
              <a:rPr lang="en-US" dirty="0"/>
            </a:br>
            <a:r>
              <a:rPr lang="en-US" dirty="0"/>
              <a:t>interface methods onto abstract methods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3586</TotalTime>
  <Words>1637</Words>
  <Application>Microsoft Office PowerPoint</Application>
  <PresentationFormat>Custom</PresentationFormat>
  <Paragraphs>384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Abstract class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Interfaces and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Мариела Цветанова</cp:lastModifiedBy>
  <cp:revision>432</cp:revision>
  <dcterms:created xsi:type="dcterms:W3CDTF">2014-01-02T17:00:34Z</dcterms:created>
  <dcterms:modified xsi:type="dcterms:W3CDTF">2019-07-04T18:35:15Z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