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276" r:id="rId3"/>
    <p:sldId id="527" r:id="rId4"/>
    <p:sldId id="493" r:id="rId5"/>
    <p:sldId id="492" r:id="rId6"/>
    <p:sldId id="495" r:id="rId7"/>
    <p:sldId id="499" r:id="rId8"/>
    <p:sldId id="528" r:id="rId9"/>
    <p:sldId id="529" r:id="rId10"/>
    <p:sldId id="530" r:id="rId11"/>
    <p:sldId id="494" r:id="rId12"/>
    <p:sldId id="504" r:id="rId13"/>
    <p:sldId id="505" r:id="rId14"/>
    <p:sldId id="506" r:id="rId15"/>
    <p:sldId id="507" r:id="rId16"/>
    <p:sldId id="519" r:id="rId17"/>
    <p:sldId id="520" r:id="rId18"/>
    <p:sldId id="522" r:id="rId19"/>
    <p:sldId id="521" r:id="rId20"/>
    <p:sldId id="524" r:id="rId21"/>
    <p:sldId id="531" r:id="rId22"/>
    <p:sldId id="508" r:id="rId23"/>
    <p:sldId id="509" r:id="rId24"/>
    <p:sldId id="515" r:id="rId25"/>
    <p:sldId id="516" r:id="rId26"/>
    <p:sldId id="525" r:id="rId27"/>
    <p:sldId id="526" r:id="rId28"/>
    <p:sldId id="532" r:id="rId29"/>
    <p:sldId id="510" r:id="rId30"/>
    <p:sldId id="533" r:id="rId31"/>
    <p:sldId id="570" r:id="rId32"/>
    <p:sldId id="576" r:id="rId33"/>
    <p:sldId id="405" r:id="rId34"/>
    <p:sldId id="4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7"/>
          </p14:sldIdLst>
        </p14:section>
        <p14:section name="Lists" id="{BC4A3995-4CED-4320-A673-95328C9C809D}">
          <p14:sldIdLst>
            <p14:sldId id="493"/>
            <p14:sldId id="492"/>
            <p14:sldId id="495"/>
            <p14:sldId id="499"/>
            <p14:sldId id="528"/>
            <p14:sldId id="529"/>
            <p14:sldId id="530"/>
            <p14:sldId id="494"/>
          </p14:sldIdLst>
        </p14:section>
        <p14:section name="Reading Lists from the Console" id="{8DB62B93-2B5F-4AE1-BA9A-AFBE57FB6EE6}">
          <p14:sldIdLst>
            <p14:sldId id="504"/>
            <p14:sldId id="505"/>
            <p14:sldId id="506"/>
            <p14:sldId id="507"/>
            <p14:sldId id="519"/>
            <p14:sldId id="520"/>
            <p14:sldId id="522"/>
            <p14:sldId id="521"/>
            <p14:sldId id="524"/>
            <p14:sldId id="531"/>
          </p14:sldIdLst>
        </p14:section>
        <p14:section name="Sorting Lists and Arrays" id="{86C1A706-245B-473F-8C07-A3D551B2054E}">
          <p14:sldIdLst>
            <p14:sldId id="508"/>
            <p14:sldId id="509"/>
            <p14:sldId id="515"/>
            <p14:sldId id="516"/>
            <p14:sldId id="525"/>
            <p14:sldId id="526"/>
            <p14:sldId id="532"/>
          </p14:sldIdLst>
        </p14:section>
        <p14:section name="Conclusion" id="{10E03AB1-9AA8-4E86-9A64-D741901E50A2}">
          <p14:sldIdLst>
            <p14:sldId id="510"/>
            <p14:sldId id="533"/>
            <p14:sldId id="570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0" autoAdjust="0"/>
  </p:normalViewPr>
  <p:slideViewPr>
    <p:cSldViewPr snapToGrid="0" showGuides="1">
      <p:cViewPr varScale="1">
        <p:scale>
          <a:sx n="116" d="100"/>
          <a:sy n="116" d="100"/>
        </p:scale>
        <p:origin x="114" y="3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0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65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9.png"/><Relationship Id="rId10" Type="http://schemas.openxmlformats.org/officeDocument/2006/relationships/image" Target="../media/image5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416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Insert an element at index 1.</a:t>
            </a:r>
          </a:p>
          <a:p>
            <a:pPr>
              <a:buClr>
                <a:schemeClr val="tx1"/>
              </a:buClr>
            </a:pPr>
            <a:r>
              <a:rPr lang="en-GB" dirty="0"/>
              <a:t>Other Elements indices are changed </a:t>
            </a:r>
            <a:br>
              <a:rPr lang="en-GB" dirty="0"/>
            </a:br>
            <a:r>
              <a:rPr lang="en-GB" dirty="0"/>
              <a:t>upon insertion.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894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42" grpId="1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Basic Methods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25942" y="4811491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006"/>
            <a:ext cx="8899236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List&lt;int&gt;</a:t>
            </a:r>
            <a:r>
              <a:rPr lang="en-US" dirty="0">
                <a:solidFill>
                  <a:schemeClr val="tx1"/>
                </a:solidFill>
              </a:rPr>
              <a:t> nums = </a:t>
            </a:r>
            <a:r>
              <a:rPr lang="en-US" dirty="0">
                <a:solidFill>
                  <a:schemeClr val="bg1"/>
                </a:solidFill>
              </a:rPr>
              <a:t>new List&lt;int&gt;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10, 20, 30, 40, 50, 60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Insert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nums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Console.WriteLine($"Count: {nums.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409738"/>
            <a:ext cx="581458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Count: 7</a:t>
            </a:r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for Loop or </a:t>
            </a:r>
            <a:r>
              <a:rPr lang="en-US" noProof="1"/>
              <a:t>String.Split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list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Next, create a list of a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266" y="1902425"/>
            <a:ext cx="738020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254" y="3287879"/>
            <a:ext cx="8171141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int number = int.Parse(Console.ReadLine()</a:t>
            </a:r>
            <a:r>
              <a:rPr lang="bg-BG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list.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976328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800140"/>
            <a:ext cx="9649691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04239" y="3900196"/>
            <a:ext cx="2983169" cy="81170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377693"/>
            <a:ext cx="8264237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825" y="5661874"/>
            <a:ext cx="2719824" cy="73531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Read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noProof="1">
                <a:solidFill>
                  <a:srgbClr val="FFFFFF"/>
                </a:solidFill>
              </a:rPr>
              <a:t> of integers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965620"/>
            <a:ext cx="10781896" cy="1753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list.Count;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Console.WriteLine("arr[{0}] = {1}", index,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702108"/>
            <a:ext cx="9586191" cy="133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82036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026C-7056-4862-A9AD-2CDDB8BB708E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1323" y="1417118"/>
            <a:ext cx="11449354" cy="4896313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List&lt;int&gt; </a:t>
            </a:r>
            <a:r>
              <a:rPr lang="en-GB" sz="2600" dirty="0">
                <a:solidFill>
                  <a:schemeClr val="tx1"/>
                </a:solidFill>
              </a:rPr>
              <a:t>numbers = Console.ReadLine()</a:t>
            </a:r>
            <a:br>
              <a:rPr lang="en-GB" sz="2600" dirty="0">
                <a:solidFill>
                  <a:schemeClr val="tx1"/>
                </a:solidFill>
              </a:rPr>
            </a:br>
            <a:r>
              <a:rPr lang="en-GB" sz="2600" dirty="0">
                <a:solidFill>
                  <a:schemeClr val="tx1"/>
                </a:solidFill>
              </a:rPr>
              <a:t>			     .Split().Select(int.Parse)</a:t>
            </a:r>
            <a:r>
              <a:rPr lang="en-GB" sz="2600" dirty="0">
                <a:solidFill>
                  <a:schemeClr val="bg1"/>
                </a:solidFill>
              </a:rPr>
              <a:t>.ToList()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int originalLength = numbers.Count;</a:t>
            </a:r>
          </a:p>
          <a:p>
            <a:r>
              <a:rPr lang="en-GB" sz="2600" dirty="0">
                <a:solidFill>
                  <a:schemeClr val="tx1"/>
                </a:solidFill>
              </a:rPr>
              <a:t>for (int i = 0; i &lt; originalLength / 2; i++)</a:t>
            </a:r>
          </a:p>
          <a:p>
            <a:r>
              <a:rPr lang="en-GB" sz="2600" dirty="0">
                <a:solidFill>
                  <a:schemeClr val="tx1"/>
                </a:solidFill>
              </a:rPr>
              <a:t>{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numbers[i] += numbers[numbers.Count - 1];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numbers.</a:t>
            </a:r>
            <a:r>
              <a:rPr lang="en-GB" sz="2600" dirty="0">
                <a:solidFill>
                  <a:schemeClr val="bg1"/>
                </a:solidFill>
              </a:rPr>
              <a:t>RemoveAt(</a:t>
            </a:r>
            <a:r>
              <a:rPr lang="en-GB" sz="2600" dirty="0">
                <a:solidFill>
                  <a:schemeClr val="tx1"/>
                </a:solidFill>
              </a:rPr>
              <a:t>numbers.Count - 1</a:t>
            </a:r>
            <a:r>
              <a:rPr lang="en-GB" sz="2600" dirty="0">
                <a:solidFill>
                  <a:schemeClr val="bg1"/>
                </a:solidFill>
              </a:rPr>
              <a:t>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}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Console.WriteLine(string.Join(" ", numbers));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Gauss' Trick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list, which</a:t>
            </a:r>
            <a:br>
              <a:rPr lang="en-US" dirty="0"/>
            </a:br>
            <a:r>
              <a:rPr lang="en-US" dirty="0"/>
              <a:t>contains the numbers from both of the lists.</a:t>
            </a:r>
          </a:p>
          <a:p>
            <a:pPr lvl="1"/>
            <a:r>
              <a:rPr lang="en-US" dirty="0"/>
              <a:t>If the length of the two lists are not equal, just add the </a:t>
            </a:r>
            <a:br>
              <a:rPr lang="en-US" dirty="0"/>
            </a:br>
            <a:r>
              <a:rPr lang="en-US" dirty="0"/>
              <a:t>remaining elements at the end of the list: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94" y="3132863"/>
            <a:ext cx="2422113" cy="3013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395A13-9D4B-4F1D-A17A-354DDE7FC6E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391935"/>
            <a:ext cx="10961435" cy="4770318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//TODO: </a:t>
            </a:r>
            <a:r>
              <a:rPr lang="en-GB" i="1" dirty="0">
                <a:solidFill>
                  <a:schemeClr val="accent2"/>
                </a:solidFill>
              </a:rPr>
              <a:t>Read the input</a:t>
            </a:r>
          </a:p>
          <a:p>
            <a:r>
              <a:rPr lang="en-GB" dirty="0">
                <a:solidFill>
                  <a:schemeClr val="bg1"/>
                </a:solidFill>
              </a:rPr>
              <a:t>List&lt;int&gt; </a:t>
            </a:r>
            <a:r>
              <a:rPr lang="en-GB" dirty="0">
                <a:solidFill>
                  <a:schemeClr val="tx1"/>
                </a:solidFill>
              </a:rPr>
              <a:t>resultNums =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new List&lt;int&gt;()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</a:t>
            </a:r>
            <a:r>
              <a:rPr lang="en-GB" dirty="0">
                <a:solidFill>
                  <a:schemeClr val="bg1"/>
                </a:solidFill>
              </a:rPr>
              <a:t>Math.Min(</a:t>
            </a:r>
            <a:r>
              <a:rPr lang="en-GB" dirty="0">
                <a:solidFill>
                  <a:schemeClr val="tx1"/>
                </a:solidFill>
              </a:rPr>
              <a:t>nums1.</a:t>
            </a:r>
            <a:r>
              <a:rPr lang="en-GB" dirty="0">
                <a:solidFill>
                  <a:schemeClr val="bg1"/>
                </a:solidFill>
              </a:rPr>
              <a:t>Count</a:t>
            </a:r>
            <a:r>
              <a:rPr lang="en-GB" dirty="0">
                <a:solidFill>
                  <a:schemeClr val="tx1"/>
                </a:solidFill>
              </a:rPr>
              <a:t>, nums2.</a:t>
            </a:r>
            <a:r>
              <a:rPr lang="en-GB" dirty="0">
                <a:solidFill>
                  <a:schemeClr val="bg1"/>
                </a:solidFill>
              </a:rPr>
              <a:t>Count)</a:t>
            </a:r>
            <a:r>
              <a:rPr lang="en-GB" dirty="0">
                <a:solidFill>
                  <a:schemeClr val="tx1"/>
                </a:solidFill>
              </a:rPr>
              <a:t>; i++)</a:t>
            </a:r>
          </a:p>
          <a:p>
            <a:r>
              <a:rPr lang="en-GB" dirty="0">
                <a:solidFill>
                  <a:schemeClr val="accent2"/>
                </a:solidFill>
              </a:rPr>
              <a:t>  //TODO: </a:t>
            </a:r>
            <a:r>
              <a:rPr lang="en-GB" i="1" dirty="0">
                <a:solidFill>
                  <a:schemeClr val="accent2"/>
                </a:solidFill>
              </a:rPr>
              <a:t>Add numbers in resultNums</a:t>
            </a:r>
          </a:p>
          <a:p>
            <a:r>
              <a:rPr lang="en-GB" dirty="0">
                <a:solidFill>
                  <a:schemeClr val="bg1"/>
                </a:solidFill>
              </a:rPr>
              <a:t>if (</a:t>
            </a:r>
            <a:r>
              <a:rPr lang="en-GB" dirty="0">
                <a:solidFill>
                  <a:schemeClr val="tx1"/>
                </a:solidFill>
              </a:rPr>
              <a:t>nums1.Count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nums2.Count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resultNums.AddRange(GetRemainingElements(nums1, nums2));</a:t>
            </a:r>
          </a:p>
          <a:p>
            <a:r>
              <a:rPr lang="en-GB" dirty="0">
                <a:solidFill>
                  <a:schemeClr val="bg1"/>
                </a:solidFill>
              </a:rPr>
              <a:t>else if (</a:t>
            </a:r>
            <a:r>
              <a:rPr lang="en-GB" dirty="0">
                <a:solidFill>
                  <a:schemeClr val="tx1"/>
                </a:solidFill>
              </a:rPr>
              <a:t>nums2.Count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nums1.Count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resultNums.AddRange(GetRemainingElements(nums2, nums1));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Console.WriteLine(string.Join(" ", resultNums));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032D2-968B-4304-94E3-608179DFBF0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 Manipulating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3" y="1391935"/>
            <a:ext cx="10961435" cy="42474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static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List&lt;int&gt; </a:t>
            </a:r>
            <a:r>
              <a:rPr lang="en-GB" dirty="0">
                <a:solidFill>
                  <a:schemeClr val="tx1"/>
                </a:solidFill>
              </a:rPr>
              <a:t>GetRemainingElements(</a:t>
            </a:r>
            <a:r>
              <a:rPr lang="en-GB" dirty="0">
                <a:solidFill>
                  <a:schemeClr val="bg1"/>
                </a:solidFill>
              </a:rPr>
              <a:t>List&lt;int&gt;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longerList, </a:t>
            </a:r>
            <a:r>
              <a:rPr lang="en-GB" dirty="0">
                <a:solidFill>
                  <a:schemeClr val="bg1"/>
                </a:solidFill>
              </a:rPr>
              <a:t>List&lt;int&gt;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shorterList)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dirty="0">
                <a:solidFill>
                  <a:schemeClr val="bg1"/>
                </a:solidFill>
              </a:rPr>
              <a:t>List&lt;int&gt;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 = </a:t>
            </a:r>
            <a:r>
              <a:rPr lang="en-GB" dirty="0">
                <a:solidFill>
                  <a:schemeClr val="bg1"/>
                </a:solidFill>
              </a:rPr>
              <a:t>new List&lt;int&gt;()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chemeClr val="tx1"/>
                </a:solidFill>
              </a:rPr>
              <a:t>for (int i = shorterList.Count; i &lt; longerList.Count; i++)   </a:t>
            </a:r>
          </a:p>
          <a:p>
            <a:r>
              <a:rPr lang="en-GB" dirty="0">
                <a:solidFill>
                  <a:schemeClr val="tx1"/>
                </a:solidFill>
              </a:rPr>
              <a:t>      nums.</a:t>
            </a:r>
            <a:r>
              <a:rPr lang="en-GB" dirty="0">
                <a:solidFill>
                  <a:schemeClr val="bg1"/>
                </a:solidFill>
              </a:rPr>
              <a:t>Add(</a:t>
            </a:r>
            <a:r>
              <a:rPr lang="en-GB" dirty="0">
                <a:solidFill>
                  <a:schemeClr val="tx1"/>
                </a:solidFill>
              </a:rPr>
              <a:t>longerList[i]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/>
              <a:t>;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chemeClr val="tx1"/>
                </a:solidFill>
              </a:rPr>
              <a:t>return nums;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and Manipulating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Sorting Lists and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9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Console.WriteLine(string.Join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470304" y="3393389"/>
            <a:ext cx="2389320" cy="68408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05111" y="5085183"/>
            <a:ext cx="2936863" cy="474600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Reverse the sorted result</a:t>
            </a:r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Read a number n and n lines of products. Print a numbered list of all the products ordered by name.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6924" y="4231800"/>
            <a:ext cx="587829" cy="4734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5006" y="3095625"/>
            <a:ext cx="1156526" cy="251641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3400" y="3193329"/>
            <a:ext cx="742950" cy="24187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64699" y="1082781"/>
            <a:ext cx="8015534" cy="529321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dirty="0">
                <a:solidFill>
                  <a:schemeClr val="bg1"/>
                </a:solidFill>
              </a:rPr>
              <a:t>List&lt;string&gt; </a:t>
            </a:r>
            <a:r>
              <a:rPr lang="en-GB" dirty="0">
                <a:solidFill>
                  <a:schemeClr val="tx1"/>
                </a:solidFill>
              </a:rPr>
              <a:t>products = </a:t>
            </a:r>
            <a:r>
              <a:rPr lang="en-GB" dirty="0">
                <a:solidFill>
                  <a:schemeClr val="bg1"/>
                </a:solidFill>
              </a:rPr>
              <a:t>new List&lt;string&gt;()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n; i++)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 currentProduct = Console.ReadLine();</a:t>
            </a:r>
          </a:p>
          <a:p>
            <a:r>
              <a:rPr lang="en-GB" dirty="0">
                <a:solidFill>
                  <a:schemeClr val="tx1"/>
                </a:solidFill>
              </a:rPr>
              <a:t>  products.</a:t>
            </a:r>
            <a:r>
              <a:rPr lang="en-GB" dirty="0">
                <a:solidFill>
                  <a:schemeClr val="bg1"/>
                </a:solidFill>
              </a:rPr>
              <a:t>Add(</a:t>
            </a:r>
            <a:r>
              <a:rPr lang="en-GB" dirty="0">
                <a:solidFill>
                  <a:schemeClr val="tx1"/>
                </a:solidFill>
              </a:rPr>
              <a:t>currentProduct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products.</a:t>
            </a:r>
            <a:r>
              <a:rPr lang="en-GB" dirty="0">
                <a:solidFill>
                  <a:schemeClr val="bg1"/>
                </a:solidFill>
              </a:rPr>
              <a:t>Sort()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products.Count; i++)</a:t>
            </a:r>
          </a:p>
          <a:p>
            <a:r>
              <a:rPr lang="en-GB" dirty="0">
                <a:solidFill>
                  <a:schemeClr val="tx1"/>
                </a:solidFill>
              </a:rPr>
              <a:t>  Console.WriteLine($"{i + 1}.{products[i]}");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FCC2-C2AF-4A78-AEB9-14448B46442C}"/>
              </a:ext>
            </a:extLst>
          </p:cNvPr>
          <p:cNvSpPr txBox="1"/>
          <p:nvPr/>
        </p:nvSpPr>
        <p:spPr>
          <a:xfrm>
            <a:off x="816005" y="6377673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05650"/>
            <a:ext cx="11818096" cy="5201066"/>
          </a:xfrm>
        </p:spPr>
        <p:txBody>
          <a:bodyPr/>
          <a:lstStyle/>
          <a:p>
            <a:r>
              <a:rPr lang="en-US" dirty="0"/>
              <a:t>Read a list of integers, remove all negative numbers from it.</a:t>
            </a:r>
          </a:p>
          <a:p>
            <a:pPr lvl="1"/>
            <a:r>
              <a:rPr lang="en-US" dirty="0"/>
              <a:t>Print the remaining elements in reversed order.</a:t>
            </a:r>
          </a:p>
          <a:p>
            <a:pPr lvl="1"/>
            <a:r>
              <a:rPr lang="en-US" dirty="0"/>
              <a:t>In case of no elements left in the list, print "empty".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614" y="441204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526" y="4412048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5613" y="538636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526" y="5395099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424AF-80B3-45BC-A2B8-BEAD82EE26CB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45283"/>
            <a:ext cx="10961435" cy="47703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List&lt;int&gt; </a:t>
            </a:r>
            <a:r>
              <a:rPr lang="en-GB" dirty="0">
                <a:solidFill>
                  <a:schemeClr val="tx1"/>
                </a:solidFill>
              </a:rPr>
              <a:t>nums = </a:t>
            </a:r>
            <a:r>
              <a:rPr lang="en-GB" sz="2000" i="1" dirty="0">
                <a:solidFill>
                  <a:schemeClr val="accent2"/>
                </a:solidFill>
              </a:rPr>
              <a:t>// TODO: Read the List from the console.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nums.Count; i++)</a:t>
            </a:r>
          </a:p>
          <a:p>
            <a:r>
              <a:rPr lang="en-GB" dirty="0">
                <a:solidFill>
                  <a:schemeClr val="tx1"/>
                </a:solidFill>
              </a:rPr>
              <a:t>  if (nums[i] &lt; 0) { nums.</a:t>
            </a:r>
            <a:r>
              <a:rPr lang="en-GB" dirty="0">
                <a:solidFill>
                  <a:schemeClr val="bg1"/>
                </a:solidFill>
              </a:rPr>
              <a:t>RemoveAt(</a:t>
            </a:r>
            <a:r>
              <a:rPr lang="en-GB" dirty="0">
                <a:solidFill>
                  <a:schemeClr val="tx1"/>
                </a:solidFill>
              </a:rPr>
              <a:t>i--); }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nums.</a:t>
            </a:r>
            <a:r>
              <a:rPr lang="en-GB" dirty="0">
                <a:solidFill>
                  <a:schemeClr val="bg1"/>
                </a:solidFill>
              </a:rPr>
              <a:t>Reverse()</a:t>
            </a:r>
            <a:r>
              <a:rPr lang="en-GB" dirty="0"/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if (nums.Count == 0)</a:t>
            </a:r>
          </a:p>
          <a:p>
            <a:r>
              <a:rPr lang="en-GB" dirty="0">
                <a:solidFill>
                  <a:schemeClr val="tx1"/>
                </a:solidFill>
              </a:rPr>
              <a:t> Console.WriteLine("empty");</a:t>
            </a:r>
          </a:p>
          <a:p>
            <a:r>
              <a:rPr lang="en-GB" dirty="0">
                <a:solidFill>
                  <a:schemeClr val="tx1"/>
                </a:solidFill>
              </a:rPr>
              <a:t>else </a:t>
            </a:r>
          </a:p>
          <a:p>
            <a:r>
              <a:rPr lang="en-GB" dirty="0">
                <a:solidFill>
                  <a:schemeClr val="tx1"/>
                </a:solidFill>
              </a:rPr>
              <a:t> Console.WriteLine(string.Join(" ", nums));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List&lt;T&gt;()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the same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77153" y="1776807"/>
            <a:ext cx="785918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List&lt;string&gt;</a:t>
            </a:r>
            <a:r>
              <a:rPr lang="en-US" sz="2000" dirty="0">
                <a:solidFill>
                  <a:schemeClr val="tx1"/>
                </a:solidFill>
              </a:rPr>
              <a:t> names = </a:t>
            </a:r>
            <a:r>
              <a:rPr lang="en-US" sz="2000" dirty="0">
                <a:solidFill>
                  <a:schemeClr val="bg1"/>
                </a:solidFill>
              </a:rPr>
              <a:t>new List&lt;string&gt;()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"Peter"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"Maria"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"George"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//Add elements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Console.WriteLine(name);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Console.WriteLine(</a:t>
            </a:r>
            <a:r>
              <a:rPr lang="en-US" sz="2000" dirty="0">
                <a:solidFill>
                  <a:schemeClr val="bg1"/>
                </a:solidFill>
              </a:rPr>
              <a:t>string.Join(</a:t>
            </a:r>
            <a:r>
              <a:rPr lang="en-US" sz="2000" dirty="0">
                <a:solidFill>
                  <a:schemeClr val="tx1"/>
                </a:solidFill>
              </a:rPr>
              <a:t>", ", names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//Print elements</a:t>
            </a:r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operations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</a:t>
            </a:r>
            <a:r>
              <a:rPr lang="en-US" dirty="0"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adds an element to the List&lt;T&gt;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– number of elements in the List&lt;T&gt;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dirty="0"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RemoveAt(</a:t>
            </a:r>
            <a:r>
              <a:rPr lang="en-US" noProof="1">
                <a:latin typeface="Consolas" panose="020B0609020204030204" pitchFamily="49" charset="0"/>
              </a:rPr>
              <a:t>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an element at a certain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dirty="0">
                <a:latin typeface="Consolas" panose="020B0609020204030204" pitchFamily="49" charset="0"/>
              </a:rPr>
              <a:t>index, 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inserts an element to a given index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</a:t>
            </a:r>
            <a:r>
              <a:rPr lang="en-US" dirty="0"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determines whether an element is in </a:t>
            </a:r>
            <a:br>
              <a:rPr lang="en-US" dirty="0"/>
            </a:br>
            <a:r>
              <a:rPr lang="en-US" dirty="0"/>
              <a:t>the list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dirty="0"/>
              <a:t> – sorts the array/list in ascending order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5243050" y="32165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696993" y="24361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696993" y="17109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696993" y="31643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44665" y="321657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695378" y="24361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695378" y="17109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695378" y="31643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1009" y="28954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22456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4212" y="1606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180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592" y="365111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create an empty List and start adding </a:t>
            </a:r>
            <a:br>
              <a:rPr lang="en-GB" dirty="0"/>
            </a:br>
            <a:r>
              <a:rPr lang="en-GB" dirty="0"/>
              <a:t>elements.</a:t>
            </a:r>
          </a:p>
          <a:p>
            <a:pPr>
              <a:buClr>
                <a:schemeClr val="tx1"/>
              </a:buClr>
            </a:pPr>
            <a:r>
              <a:rPr lang="en-GB" dirty="0"/>
              <a:t>The Count increases each time we add </a:t>
            </a:r>
            <a:br>
              <a:rPr lang="en-GB" dirty="0"/>
            </a:br>
            <a:r>
              <a:rPr lang="en-GB" dirty="0"/>
              <a:t>an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2" grpId="0" animBg="1"/>
      <p:bldP spid="42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remove an element from the List.</a:t>
            </a:r>
          </a:p>
          <a:p>
            <a:pPr>
              <a:buClr>
                <a:schemeClr val="tx1"/>
              </a:buClr>
            </a:pPr>
            <a:r>
              <a:rPr lang="en-GB" dirty="0"/>
              <a:t>The Count decreases each time we remove </a:t>
            </a:r>
            <a:br>
              <a:rPr lang="en-GB" dirty="0"/>
            </a:br>
            <a:r>
              <a:rPr lang="en-GB" dirty="0"/>
              <a:t>an element.</a:t>
            </a:r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117099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445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2" grpId="0" animBg="1"/>
      <p:bldP spid="29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5623</TotalTime>
  <Words>1672</Words>
  <Application>Microsoft Office PowerPoint</Application>
  <PresentationFormat>Widescreen</PresentationFormat>
  <Paragraphs>331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1_SoftUni3_1</vt:lpstr>
      <vt:lpstr>Lists</vt:lpstr>
      <vt:lpstr>Table of Contents</vt:lpstr>
      <vt:lpstr>Have a Question?</vt:lpstr>
      <vt:lpstr>PowerPoint Presentation</vt:lpstr>
      <vt:lpstr>List&lt;T&gt; – Overview</vt:lpstr>
      <vt:lpstr>List&lt;T&gt; – Basic Methods</vt:lpstr>
      <vt:lpstr>Add() – Appends an Element</vt:lpstr>
      <vt:lpstr>Add() – Appends an Element</vt:lpstr>
      <vt:lpstr>Remove() – Deletes an Element</vt:lpstr>
      <vt:lpstr>Insert() – Inserts an Element at Position</vt:lpstr>
      <vt:lpstr>List&lt;T&gt; – Basic Methods Example</vt:lpstr>
      <vt:lpstr>PowerPoint Presentation</vt:lpstr>
      <vt:lpstr>Reading Lists from the Console</vt:lpstr>
      <vt:lpstr>Reading List Values from a Single Line</vt:lpstr>
      <vt:lpstr>Printing Lists on the Console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PowerPoint Presentation</vt:lpstr>
      <vt:lpstr>PowerPoint Presentation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 Foundation</dc:creator>
  <cp:keywords>Technology Fundamentals with C#,  programming, Software University, SoftUni, programming, coding, software development, education, training, course, list, t, generic</cp:keywords>
  <dc:description>Technology Fundamentals Course @ SoftUni – https://softuni.bg/courses/technology-fundamentals</dc:description>
  <cp:lastModifiedBy>Nikolay Kostov</cp:lastModifiedBy>
  <cp:revision>199</cp:revision>
  <dcterms:created xsi:type="dcterms:W3CDTF">2018-05-23T13:08:44Z</dcterms:created>
  <dcterms:modified xsi:type="dcterms:W3CDTF">2019-02-17T15:57:44Z</dcterms:modified>
  <cp:category>Technology Fundamentals with C# Course @ SoftUni – https://softuni.bg/courses/technology-fundamentals</cp:category>
</cp:coreProperties>
</file>