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0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7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030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142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1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5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16ADB0BA-B5EE-42E1-BED0-717D15AF05C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69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Arrays </a:t>
            </a:r>
            <a:r>
              <a:rPr lang="en-US" noProof="1"/>
              <a:t>Elements (2)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4467" y="1349363"/>
            <a:ext cx="901664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capitals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Sofia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',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Washington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',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London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',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Paris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4467" y="2272799"/>
            <a:ext cx="901664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capitals.forEach(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capital =&gt;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console.log(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capital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74467" y="3271960"/>
            <a:ext cx="901664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capitals.forEach(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(capital, i) =&gt;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console.log(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+ ' -&gt; ' +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capital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74467" y="4677386"/>
            <a:ext cx="901664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console.log(capitals.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join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'));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74467" y="5600823"/>
            <a:ext cx="901664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JSON.stringify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(capitals));</a:t>
            </a:r>
          </a:p>
        </p:txBody>
      </p:sp>
    </p:spTree>
    <p:extLst>
      <p:ext uri="{BB962C8B-B14F-4D97-AF65-F5344CB8AC3E}">
        <p14:creationId xmlns:p14="http://schemas.microsoft.com/office/powerpoint/2010/main" val="17088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/ Remove Elements at Both Ends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55215" y="1149397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nums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10, 20, 30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join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10|20|30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55215" y="2235220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push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(40);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10|20|30|40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55215" y="3321043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tail = 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pop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();   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tail = 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10|20|30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55215" y="4406866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unshift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0|10|20|30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55215" y="5492689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head = 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shift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(); 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head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10|20|30</a:t>
            </a:r>
          </a:p>
        </p:txBody>
      </p:sp>
    </p:spTree>
    <p:extLst>
      <p:ext uri="{BB962C8B-B14F-4D97-AF65-F5344CB8AC3E}">
        <p14:creationId xmlns:p14="http://schemas.microsoft.com/office/powerpoint/2010/main" val="6352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72038" y="1330234"/>
            <a:ext cx="969774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nums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'one', 'two', 'three', 'four'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join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one|two|three|four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72038" y="2594005"/>
            <a:ext cx="969774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firstNums = 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slice(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0, 2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start,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end+1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console.log(firstNums.join('|'));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one|two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72038" y="3885366"/>
            <a:ext cx="969774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lastNums = 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slice(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2, 4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start,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end+1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console.log(lastNums.join('|'));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three|four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2038" y="5176727"/>
            <a:ext cx="969774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midNums = 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slice(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1, 3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start, end+1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console.log(midNums.join('|'));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two|three</a:t>
            </a:r>
          </a:p>
        </p:txBody>
      </p:sp>
    </p:spTree>
    <p:extLst>
      <p:ext uri="{BB962C8B-B14F-4D97-AF65-F5344CB8AC3E}">
        <p14:creationId xmlns:p14="http://schemas.microsoft.com/office/powerpoint/2010/main" val="40611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4825" y="1234440"/>
            <a:ext cx="982429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nums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kumimoji="0" lang="bg-BG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5, 10, 15, 20, 25, 30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kumimoji="0" lang="bg-BG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join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5|10|15|20|25|30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4825" y="2606040"/>
            <a:ext cx="982429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mid = 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splice(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2, 3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start, delete-count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console.log(mid.join('|'));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15|20|25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5|10|30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4825" y="4408528"/>
            <a:ext cx="982429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nums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kumimoji="0" lang="bg-BG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5, 10, 15, 20, 25, 30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kumimoji="0" lang="bg-BG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splice(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3, 2, "twenty", "twenty-five"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console.log(nums.join('|'));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27305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3662" y="1270181"/>
            <a:ext cx="996770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nums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'one',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'two',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'three',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'four'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one|two|three|four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93662" y="2533952"/>
            <a:ext cx="996770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filteredNums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 </a:t>
            </a:r>
            <a:endParaRPr kumimoji="0" lang="en-US" sz="2400" b="1" i="0" u="none" strike="noStrike" kern="1200" cap="none" spc="0" normalizeH="0" baseline="0" noProof="1" smtClean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nums.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filter(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 =&gt; x.startsWith('t')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en-US" sz="2400" b="1" i="0" u="none" strike="noStrike" kern="1200" cap="none" spc="0" normalizeH="0" baseline="0" noProof="1" smtClean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console.log(filteredNums.join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two|three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93662" y="4233076"/>
            <a:ext cx="996770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lengths = 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map(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 =&gt; x.length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console.log(lengths.join('|'));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3|3|5|4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3662" y="5501312"/>
            <a:ext cx="996770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lengths = nums.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map(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 =&gt; [x.length, x[0]]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console.log(lengths.join('|'));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3,o|3,t|5,t|4,f</a:t>
            </a:r>
          </a:p>
        </p:txBody>
      </p:sp>
    </p:spTree>
    <p:extLst>
      <p:ext uri="{BB962C8B-B14F-4D97-AF65-F5344CB8AC3E}">
        <p14:creationId xmlns:p14="http://schemas.microsoft.com/office/powerpoint/2010/main" val="35847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Array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3143" y="1182500"/>
            <a:ext cx="983985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nums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1, 2, 3, 4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numsSum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 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nums.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reduce(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(a, b)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=&gt; 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 + b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console.log(numsSum);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10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4731" y="2886892"/>
            <a:ext cx="983985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reversedNums 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 nums.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reverse()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console.log(reversedNums);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[4, 3, 2, 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allNums = nums.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concat(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reversedNums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console.log(allNums);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[1, 2, 3, 4, 4, 3, 2, 1]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44731" y="5020491"/>
            <a:ext cx="983985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includes = allNums.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includes(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4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index = allNums.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indexOf(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4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console.log(includes, index);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true 3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Defining a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  <a:r>
              <a:rPr lang="en-US" sz="3200" dirty="0"/>
              <a:t> (array of arrays</a:t>
            </a:r>
            <a:r>
              <a:rPr lang="en-US" sz="3200" dirty="0" smtClean="0"/>
              <a:t>)</a:t>
            </a:r>
          </a:p>
          <a:p>
            <a:endParaRPr lang="de-DE" sz="3200" dirty="0"/>
          </a:p>
          <a:p>
            <a:endParaRPr lang="de-DE" sz="3200" dirty="0" smtClean="0"/>
          </a:p>
          <a:p>
            <a:endParaRPr lang="de-DE" sz="3200" dirty="0"/>
          </a:p>
          <a:p>
            <a:endParaRPr lang="de-DE" sz="3200" dirty="0" smtClean="0"/>
          </a:p>
          <a:p>
            <a:r>
              <a:rPr lang="de-DE" sz="3200" dirty="0" err="1" smtClean="0"/>
              <a:t>Printing</a:t>
            </a:r>
            <a:r>
              <a:rPr lang="de-DE" sz="3200" dirty="0" smtClean="0"/>
              <a:t> a </a:t>
            </a:r>
            <a:r>
              <a:rPr lang="de-DE" sz="3200" b="1" dirty="0" err="1" smtClean="0">
                <a:solidFill>
                  <a:schemeClr val="bg1"/>
                </a:solidFill>
              </a:rPr>
              <a:t>matrix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9073" y="1835789"/>
            <a:ext cx="993683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matrix = [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['0,0', '0,1', '0,2'],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['1,0', '1,1', '1,2'],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['2,0', '2,1', '2,2']</a:t>
            </a:r>
            <a:endParaRPr kumimoji="0" lang="bg-BG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];		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9073" y="5344833"/>
            <a:ext cx="993683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matrix.map(row =&gt; row.join(' '))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.join('\n'));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2" y="5484090"/>
            <a:ext cx="1936242" cy="1152525"/>
          </a:xfrm>
          <a:prstGeom prst="roundRect">
            <a:avLst>
              <a:gd name="adj" fmla="val 2359"/>
            </a:avLst>
          </a:prstGeom>
        </p:spPr>
      </p:pic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5654769" y="4220298"/>
            <a:ext cx="2689218" cy="1451326"/>
          </a:xfrm>
          <a:prstGeom prst="wedgeRoundRectCallout">
            <a:avLst>
              <a:gd name="adj1" fmla="val -66967"/>
              <a:gd name="adj2" fmla="val 5082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 the cells in each row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join the rows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'\n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7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468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Processing Arrays Elements (2)</vt:lpstr>
      <vt:lpstr>Add / Remove Elements at Both Ends</vt:lpstr>
      <vt:lpstr>Slicing Arrays</vt:lpstr>
      <vt:lpstr>Splice: Cut and Insert Array Elements</vt:lpstr>
      <vt:lpstr>Filtering and Transforming Elements</vt:lpstr>
      <vt:lpstr>More Useful Array Methods</vt:lpstr>
      <vt:lpstr>Matrix –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and Transforming Elements</dc:title>
  <dc:creator>Katerina Noteva</dc:creator>
  <cp:lastModifiedBy>Katerina Noteva</cp:lastModifiedBy>
  <cp:revision>6</cp:revision>
  <dcterms:created xsi:type="dcterms:W3CDTF">2018-12-08T10:29:09Z</dcterms:created>
  <dcterms:modified xsi:type="dcterms:W3CDTF">2018-12-08T11:55:19Z</dcterms:modified>
</cp:coreProperties>
</file>