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BEC14-FC23-443D-A08C-9E638893535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65BB3-74F4-4EA4-90E1-7154554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36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896-2386-4F16-8392-869C6D5F87F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C9C3-B752-45D8-97FC-534D1C5A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4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896-2386-4F16-8392-869C6D5F87F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C9C3-B752-45D8-97FC-534D1C5A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3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896-2386-4F16-8392-869C6D5F87F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C9C3-B752-45D8-97FC-534D1C5A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11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1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46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22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0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21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5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89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5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896-2386-4F16-8392-869C6D5F87F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C9C3-B752-45D8-97FC-534D1C5A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13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9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88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2035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624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896-2386-4F16-8392-869C6D5F87F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C9C3-B752-45D8-97FC-534D1C5A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896-2386-4F16-8392-869C6D5F87F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C9C3-B752-45D8-97FC-534D1C5A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5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896-2386-4F16-8392-869C6D5F87F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C9C3-B752-45D8-97FC-534D1C5A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896-2386-4F16-8392-869C6D5F87F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C9C3-B752-45D8-97FC-534D1C5A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5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896-2386-4F16-8392-869C6D5F87F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C9C3-B752-45D8-97FC-534D1C5A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1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896-2386-4F16-8392-869C6D5F87F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C9C3-B752-45D8-97FC-534D1C5A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896-2386-4F16-8392-869C6D5F87F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C9C3-B752-45D8-97FC-534D1C5A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16896-2386-4F16-8392-869C6D5F87F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C9C3-B752-45D8-97FC-534D1C5A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3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4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Operations: Index-Of / Sub-String</a:t>
            </a:r>
            <a:endParaRPr lang="bg-BG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457201" y="3198406"/>
            <a:ext cx="11048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str = "I am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JavaScript developer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substr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substr(start, length)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console.log(sub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      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rgbClr val="00B050"/>
                </a:solidFill>
                <a:latin typeface="Calibri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rgbClr val="00B050"/>
                </a:solidFill>
                <a:latin typeface="Calibri"/>
                <a:cs typeface="Consolas" pitchFamily="49" charset="0"/>
              </a:rPr>
              <a:t>JavaScript developer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57202" y="4953000"/>
            <a:ext cx="11048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str = "I am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Script developer";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(5, 9);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startIndex, endIndex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			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rgbClr val="00B050"/>
                </a:solidFill>
                <a:latin typeface="Calibri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rgbClr val="00B050"/>
                </a:solidFill>
                <a:latin typeface="Calibri"/>
                <a:cs typeface="Consolas" pitchFamily="49" charset="0"/>
              </a:rPr>
              <a:t>Java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57201" y="1443812"/>
            <a:ext cx="1104899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str = "I am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Script developer";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2800" b="1" i="1" noProof="1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82100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Operations: Split / Replace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1901" y="6523820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/>
              <a:t>2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11770" y="1447800"/>
            <a:ext cx="104394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str = "I like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JS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tokens = str.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(' 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console.log(tokens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bg-BG" sz="2400" b="1" i="1" noProof="1">
                <a:solidFill>
                  <a:srgbClr val="00B050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["I", "like", "", "", "", "JS"]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tokens = tokens.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(s =&gt; s!='');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console.log(tokens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		   </a:t>
            </a:r>
            <a:r>
              <a:rPr lang="bg-BG" sz="2400" b="1" i="1" noProof="1">
                <a:solidFill>
                  <a:srgbClr val="00B050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["I", "like", "JS"]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console.log(tokens.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(' ')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rgbClr val="00B050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 like JS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911770" y="4953000"/>
            <a:ext cx="104394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s = "I like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JS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 JS is cool";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console.log(s.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('JS',</a:t>
            </a:r>
            <a:r>
              <a:rPr lang="en-US" sz="2400" b="1" noProof="1">
                <a:solidFill>
                  <a:srgbClr val="234465"/>
                </a:solidFill>
                <a:latin typeface="Calibri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"C#")); </a:t>
            </a:r>
            <a:r>
              <a:rPr lang="bg-BG" sz="2400" b="1" i="1" noProof="1">
                <a:solidFill>
                  <a:srgbClr val="00B050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 like C#. JS is cool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console.log(s.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(/JS/g,</a:t>
            </a:r>
            <a:r>
              <a:rPr lang="en-US" sz="2400" b="1" noProof="1">
                <a:solidFill>
                  <a:srgbClr val="234465"/>
                </a:solidFill>
                <a:latin typeface="Calibri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#"));</a:t>
            </a:r>
            <a:r>
              <a:rPr lang="bg-BG" sz="2400" b="1" i="1" noProof="1">
                <a:solidFill>
                  <a:srgbClr val="00B050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 like C#. C# is cool</a:t>
            </a:r>
          </a:p>
        </p:txBody>
      </p:sp>
    </p:spTree>
    <p:extLst>
      <p:ext uri="{BB962C8B-B14F-4D97-AF65-F5344CB8AC3E}">
        <p14:creationId xmlns:p14="http://schemas.microsoft.com/office/powerpoint/2010/main" val="361918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noProof="1"/>
              <a:t>RegExp</a:t>
            </a:r>
            <a:r>
              <a:rPr lang="en-US" dirty="0"/>
              <a:t> Patterns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60150" y="1275569"/>
            <a:ext cx="10033549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\d+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matches 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\D+</a:t>
            </a:r>
            <a:r>
              <a:rPr lang="en-US" sz="3200" dirty="0"/>
              <a:t> matches non-digits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\w+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matches letters (Unicode)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\W+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matches non-letters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\+\d{1,3}([ -]*[0-9]){6,}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Matches international phone, e.g. </a:t>
            </a:r>
            <a:r>
              <a:rPr lang="en-US" sz="3200" b="1" dirty="0">
                <a:solidFill>
                  <a:schemeClr val="bg1"/>
                </a:solidFill>
              </a:rPr>
              <a:t>+359 2 123-456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/>
              <a:t>3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7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by Regex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0" y="1293857"/>
            <a:ext cx="10033549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^</a:t>
            </a:r>
            <a:r>
              <a:rPr lang="en-US" sz="3200" dirty="0"/>
              <a:t> matches start of text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3200" dirty="0"/>
              <a:t> matches end of text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^\+\d{1,3}([ -]*[0-9]){6,}$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Validates international phone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+359 2 123-456 </a:t>
            </a:r>
            <a:r>
              <a:rPr lang="en-US" sz="3200" dirty="0"/>
              <a:t>is a valid phone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+359 (888) 123-456</a:t>
            </a:r>
            <a:r>
              <a:rPr lang="en-US" sz="3200" dirty="0"/>
              <a:t> is a invalid phone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/>
              <a:t>4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596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/>
              <a:t>5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02870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create a </a:t>
            </a:r>
            <a:r>
              <a:rPr lang="en-US" b="1" noProof="1">
                <a:solidFill>
                  <a:schemeClr val="bg1"/>
                </a:solidFill>
              </a:rPr>
              <a:t>RegExp</a:t>
            </a:r>
            <a:r>
              <a:rPr lang="en-US" noProof="1"/>
              <a:t> </a:t>
            </a:r>
            <a:r>
              <a:rPr lang="en-US" dirty="0"/>
              <a:t>with an object </a:t>
            </a:r>
            <a:r>
              <a:rPr lang="en-US" b="1" dirty="0">
                <a:solidFill>
                  <a:schemeClr val="bg1"/>
                </a:solidFill>
              </a:rPr>
              <a:t>literal</a:t>
            </a:r>
            <a:r>
              <a:rPr lang="en-US" dirty="0"/>
              <a:t>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7200"/>
              </a:spcBef>
            </a:pPr>
            <a:r>
              <a:rPr lang="en-US" dirty="0"/>
              <a:t>To create a </a:t>
            </a:r>
            <a:r>
              <a:rPr lang="en-US" b="1" noProof="1">
                <a:solidFill>
                  <a:schemeClr val="bg1"/>
                </a:solidFill>
              </a:rPr>
              <a:t>RegExp</a:t>
            </a:r>
            <a:r>
              <a:rPr lang="en-US" noProof="1"/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10800"/>
              </a:spcBef>
            </a:pPr>
            <a:r>
              <a:rPr lang="en-US" dirty="0"/>
              <a:t>To get the matched text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b="1" dirty="0" smtClean="0">
                <a:solidFill>
                  <a:schemeClr val="bg1"/>
                </a:solidFill>
              </a:rPr>
              <a:t>sub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groups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(use in a </a:t>
            </a:r>
            <a:r>
              <a:rPr lang="en-US" b="1" dirty="0">
                <a:solidFill>
                  <a:schemeClr val="bg1"/>
                </a:solidFill>
              </a:rPr>
              <a:t>loop</a:t>
            </a:r>
            <a:r>
              <a:rPr lang="en-US" dirty="0"/>
              <a:t>):</a:t>
            </a:r>
          </a:p>
          <a:p>
            <a:pPr>
              <a:lnSpc>
                <a:spcPct val="100000"/>
              </a:lnSpc>
              <a:spcBef>
                <a:spcPts val="72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RegExp</a:t>
            </a:r>
            <a:r>
              <a:rPr lang="en-US" dirty="0"/>
              <a:t> in JavaScript Recap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69951" y="1731790"/>
            <a:ext cx="4114800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regex =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/ab+c/ig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69951" y="3300836"/>
            <a:ext cx="70104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regex = new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RegExp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/ab+c/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,</a:t>
            </a:r>
            <a:r>
              <a:rPr lang="en-US" sz="26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'ig'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regex = new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RegExp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'ab+c'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,</a:t>
            </a:r>
            <a:r>
              <a:rPr lang="en-US" sz="26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'ig'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869951" y="5125056"/>
            <a:ext cx="55626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regex.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exec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(str);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[match, group1, group2, …]</a:t>
            </a:r>
          </a:p>
        </p:txBody>
      </p:sp>
    </p:spTree>
    <p:extLst>
      <p:ext uri="{BB962C8B-B14F-4D97-AF65-F5344CB8AC3E}">
        <p14:creationId xmlns:p14="http://schemas.microsoft.com/office/powerpoint/2010/main" val="23498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/>
              <a:t>6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02870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get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</a:t>
            </a:r>
            <a:r>
              <a:rPr lang="en-US" b="1" dirty="0">
                <a:solidFill>
                  <a:schemeClr val="bg1"/>
                </a:solidFill>
              </a:rPr>
              <a:t>matched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strings (use with </a:t>
            </a:r>
            <a:r>
              <a:rPr lang="en-US" b="1" dirty="0">
                <a:solidFill>
                  <a:schemeClr val="bg1"/>
                </a:solidFill>
              </a:rPr>
              <a:t>global</a:t>
            </a:r>
            <a:r>
              <a:rPr lang="en-US" dirty="0"/>
              <a:t> flag):</a:t>
            </a:r>
          </a:p>
          <a:p>
            <a:pPr>
              <a:lnSpc>
                <a:spcPct val="100000"/>
              </a:lnSpc>
              <a:spcBef>
                <a:spcPts val="10800"/>
              </a:spcBef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string (use with </a:t>
            </a:r>
            <a:r>
              <a:rPr lang="en-US" b="1" dirty="0">
                <a:solidFill>
                  <a:schemeClr val="bg1"/>
                </a:solidFill>
              </a:rPr>
              <a:t>anchors</a:t>
            </a:r>
            <a:r>
              <a:rPr lang="en-US" dirty="0"/>
              <a:t>):</a:t>
            </a:r>
          </a:p>
          <a:p>
            <a:pPr>
              <a:lnSpc>
                <a:spcPct val="100000"/>
              </a:lnSpc>
              <a:spcBef>
                <a:spcPts val="7200"/>
              </a:spcBef>
            </a:pPr>
            <a:r>
              <a:rPr lang="en-US" dirty="0"/>
              <a:t>Functional replace: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RegExp</a:t>
            </a:r>
            <a:r>
              <a:rPr lang="en-US" dirty="0"/>
              <a:t> in JavaScript Recap (2)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64044" y="1748001"/>
            <a:ext cx="44196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str.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(regex);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[match1, match2, …]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64044" y="3786593"/>
            <a:ext cx="6248400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regex.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(str); </a:t>
            </a:r>
            <a:r>
              <a:rPr lang="en-US" sz="26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true | false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64044" y="5257800"/>
            <a:ext cx="84582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str.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(regex,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params: match, [p1, p2, …] offset, string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883844" y="4876800"/>
            <a:ext cx="2362200" cy="629573"/>
          </a:xfrm>
          <a:prstGeom prst="wedgeRoundRectCallout">
            <a:avLst>
              <a:gd name="adj1" fmla="val -74627"/>
              <a:gd name="adj2" fmla="val 987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List of groups</a:t>
            </a:r>
            <a:endParaRPr lang="en-US" sz="2800" b="1" noProof="1">
              <a:solidFill>
                <a:srgbClr val="234465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9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391</Words>
  <Application>Microsoft Office PowerPoint</Application>
  <PresentationFormat>Widescreen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Consolas</vt:lpstr>
      <vt:lpstr>Wingdings</vt:lpstr>
      <vt:lpstr>Wingdings 2</vt:lpstr>
      <vt:lpstr>Office Theme</vt:lpstr>
      <vt:lpstr>SoftUni3_1</vt:lpstr>
      <vt:lpstr>String Operations: Index-Of / Sub-String</vt:lpstr>
      <vt:lpstr>String Operations: Split / Replace</vt:lpstr>
      <vt:lpstr>More RegExp Patterns</vt:lpstr>
      <vt:lpstr>Validation by Regex</vt:lpstr>
      <vt:lpstr>RegExp in JavaScript Recap</vt:lpstr>
      <vt:lpstr>RegExp in JavaScript Recap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Operations: Index-Of / Sub-String</dc:title>
  <dc:creator>Katerina Noteva</dc:creator>
  <cp:lastModifiedBy>Katerina Noteva</cp:lastModifiedBy>
  <cp:revision>1</cp:revision>
  <dcterms:created xsi:type="dcterms:W3CDTF">2018-12-10T08:38:35Z</dcterms:created>
  <dcterms:modified xsi:type="dcterms:W3CDTF">2018-12-10T08:46:00Z</dcterms:modified>
</cp:coreProperties>
</file>