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7" r:id="rId2"/>
    <p:sldId id="267" r:id="rId3"/>
    <p:sldId id="264" r:id="rId4"/>
    <p:sldId id="263" r:id="rId5"/>
    <p:sldId id="256" r:id="rId6"/>
    <p:sldId id="259" r:id="rId7"/>
    <p:sldId id="258" r:id="rId8"/>
    <p:sldId id="260" r:id="rId9"/>
    <p:sldId id="261" r:id="rId10"/>
    <p:sldId id="262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6" r:id="rId19"/>
    <p:sldId id="275" r:id="rId20"/>
    <p:sldId id="277" r:id="rId21"/>
    <p:sldId id="281" r:id="rId22"/>
    <p:sldId id="279" r:id="rId23"/>
    <p:sldId id="278" r:id="rId24"/>
    <p:sldId id="282" r:id="rId25"/>
    <p:sldId id="280" r:id="rId26"/>
    <p:sldId id="265" r:id="rId27"/>
    <p:sldId id="266" r:id="rId28"/>
  </p:sldIdLst>
  <p:sldSz cx="9144000" cy="6858000" type="screen4x3"/>
  <p:notesSz cx="6858000" cy="9144000"/>
  <p:embeddedFontLst>
    <p:embeddedFont>
      <p:font typeface="Cordia New" panose="020B0304020202020204" pitchFamily="34" charset="-34"/>
      <p:regular r:id="rId30"/>
      <p:bold r:id="rId31"/>
      <p:italic r:id="rId32"/>
      <p:boldItalic r:id="rId33"/>
    </p:embeddedFont>
    <p:embeddedFont>
      <p:font typeface="RSU" panose="02000506040000020003" pitchFamily="2" charset="-34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ngsana New" panose="02020603050405020304" pitchFamily="18" charset="-34"/>
      <p:regular r:id="rId40"/>
      <p:bold r:id="rId41"/>
      <p:italic r:id="rId42"/>
      <p:boldItalic r:id="rId43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110" d="100"/>
          <a:sy n="110" d="100"/>
        </p:scale>
        <p:origin x="16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16E4C-740A-4082-A7BB-1037FE2811F7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6B3E9-B519-4951-9290-B799BCAA99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21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17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091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6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512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166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797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672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251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77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44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342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6B3E9-B519-4951-9290-B799BCAA992B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90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060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3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8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922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57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90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43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853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4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91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EB62-18D4-4BB8-B457-834170712072}" type="datetimeFigureOut">
              <a:rPr lang="th-TH" smtClean="0"/>
              <a:t>14/02/60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09B3-0470-4468-A375-F9DEBB2AE4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27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098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Group 1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Shopping Online</a:t>
            </a:r>
            <a:endParaRPr lang="th-TH" sz="8000" dirty="0">
              <a:solidFill>
                <a:schemeClr val="bg1"/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500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42633"/>
              </p:ext>
            </p:extLst>
          </p:nvPr>
        </p:nvGraphicFramePr>
        <p:xfrm>
          <a:off x="1600200" y="2097960"/>
          <a:ext cx="5867400" cy="16459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3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Resource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Http Method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Description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wishlist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Show wish list item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wishlist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POST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Add product into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wish list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wishlist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DELETE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Remove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item in 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wish list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36835"/>
              </p:ext>
            </p:extLst>
          </p:nvPr>
        </p:nvGraphicFramePr>
        <p:xfrm>
          <a:off x="1600200" y="5378910"/>
          <a:ext cx="5867400" cy="8534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3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Resource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Http Method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Description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/billing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POST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Check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out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2" t="68735" r="44189" b="7207"/>
          <a:stretch/>
        </p:blipFill>
        <p:spPr>
          <a:xfrm>
            <a:off x="2421920" y="457200"/>
            <a:ext cx="3052120" cy="164993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50000" r="75406" b="27207"/>
          <a:stretch/>
        </p:blipFill>
        <p:spPr>
          <a:xfrm>
            <a:off x="3276600" y="3810000"/>
            <a:ext cx="2125363" cy="15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133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4. Design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media types</a:t>
            </a:r>
          </a:p>
        </p:txBody>
      </p:sp>
    </p:spTree>
    <p:extLst>
      <p:ext uri="{BB962C8B-B14F-4D97-AF65-F5344CB8AC3E}">
        <p14:creationId xmlns:p14="http://schemas.microsoft.com/office/powerpoint/2010/main" val="345775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8" t="4325" r="2297" b="72612"/>
          <a:stretch/>
        </p:blipFill>
        <p:spPr>
          <a:xfrm>
            <a:off x="6477000" y="533400"/>
            <a:ext cx="2224216" cy="1581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7093" y="6607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807493" y="508379"/>
            <a:ext cx="2743200" cy="1044952"/>
            <a:chOff x="807493" y="508379"/>
            <a:chExt cx="27432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1600200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POST   /user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3" y="508379"/>
              <a:ext cx="2743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Create user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31" y="1705731"/>
            <a:ext cx="6016067" cy="118986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7493" y="3048000"/>
            <a:ext cx="3002507" cy="1044952"/>
            <a:chOff x="807493" y="508379"/>
            <a:chExt cx="3002507" cy="1044952"/>
          </a:xfrm>
        </p:grpSpPr>
        <p:sp>
          <p:nvSpPr>
            <p:cNvPr id="13" name="Rectangle 12"/>
            <p:cNvSpPr/>
            <p:nvPr/>
          </p:nvSpPr>
          <p:spPr>
            <a:xfrm>
              <a:off x="937147" y="1183999"/>
              <a:ext cx="2872853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  /user/{id}?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user_token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7493" y="508379"/>
              <a:ext cx="2743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user by id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5" y="4539870"/>
            <a:ext cx="6268021" cy="1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4" t="6126" r="23784" b="72433"/>
          <a:stretch/>
        </p:blipFill>
        <p:spPr>
          <a:xfrm>
            <a:off x="5562600" y="533400"/>
            <a:ext cx="2483708" cy="147045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07493" y="555248"/>
            <a:ext cx="2743200" cy="1044952"/>
            <a:chOff x="807493" y="508379"/>
            <a:chExt cx="2743200" cy="1044952"/>
          </a:xfrm>
        </p:grpSpPr>
        <p:sp>
          <p:nvSpPr>
            <p:cNvPr id="4" name="Rectangle 3"/>
            <p:cNvSpPr/>
            <p:nvPr/>
          </p:nvSpPr>
          <p:spPr>
            <a:xfrm>
              <a:off x="937148" y="1183999"/>
              <a:ext cx="1600200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POST /login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7493" y="508379"/>
              <a:ext cx="2743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Login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2114550"/>
            <a:ext cx="5219700" cy="262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" y="2188099"/>
            <a:ext cx="7377539" cy="3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7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762000"/>
            <a:ext cx="3612107" cy="1044952"/>
            <a:chOff x="807492" y="508379"/>
            <a:chExt cx="3612107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1729852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products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products</a:t>
              </a:r>
            </a:p>
          </p:txBody>
        </p:sp>
      </p:grpSp>
      <p:pic>
        <p:nvPicPr>
          <p:cNvPr id="16" name="รูปภาพ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7" t="45714" r="9055" b="20541"/>
          <a:stretch/>
        </p:blipFill>
        <p:spPr>
          <a:xfrm>
            <a:off x="6096000" y="56627"/>
            <a:ext cx="2209800" cy="1933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019955"/>
            <a:ext cx="7877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498223"/>
            <a:ext cx="3612107" cy="1044952"/>
            <a:chOff x="807492" y="508379"/>
            <a:chExt cx="3612107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1729852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products/{id}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product detail by id</a:t>
              </a:r>
            </a:p>
          </p:txBody>
        </p:sp>
      </p:grpSp>
      <p:pic>
        <p:nvPicPr>
          <p:cNvPr id="16" name="รูปภาพ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7" t="45714" r="9055" b="20541"/>
          <a:stretch/>
        </p:blipFill>
        <p:spPr>
          <a:xfrm>
            <a:off x="5562600" y="132281"/>
            <a:ext cx="3085070" cy="2699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56" y="3200400"/>
            <a:ext cx="7538178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498223"/>
            <a:ext cx="3810000" cy="1044952"/>
            <a:chOff x="807492" y="508379"/>
            <a:chExt cx="38100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36803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  products/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search?keyword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zalora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Search by keyword</a:t>
              </a:r>
            </a:p>
          </p:txBody>
        </p:sp>
      </p:grpSp>
      <p:pic>
        <p:nvPicPr>
          <p:cNvPr id="16" name="รูปภาพ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7" t="45714" r="9055" b="20541"/>
          <a:stretch/>
        </p:blipFill>
        <p:spPr>
          <a:xfrm>
            <a:off x="5562600" y="132281"/>
            <a:ext cx="3085070" cy="2699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56" y="3200400"/>
            <a:ext cx="66770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1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498223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  products/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filter?price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=&amp;color=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blue&amp;brand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Filter product</a:t>
              </a:r>
            </a:p>
          </p:txBody>
        </p:sp>
      </p:grpSp>
      <p:pic>
        <p:nvPicPr>
          <p:cNvPr id="16" name="รูปภาพ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7" t="45714" r="9055" b="20541"/>
          <a:stretch/>
        </p:blipFill>
        <p:spPr>
          <a:xfrm>
            <a:off x="5562600" y="132281"/>
            <a:ext cx="3085070" cy="2699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36" y="2832263"/>
            <a:ext cx="7258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513338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nn-NO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POST   /cart?user_token=aaa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Create cart</a:t>
              </a:r>
            </a:p>
          </p:txBody>
        </p:sp>
      </p:grpSp>
      <p:pic>
        <p:nvPicPr>
          <p:cNvPr id="9" name="รูปภาพ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34955" r="52567" b="25585"/>
          <a:stretch/>
        </p:blipFill>
        <p:spPr>
          <a:xfrm>
            <a:off x="7162800" y="-33302"/>
            <a:ext cx="1798157" cy="1814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12233"/>
            <a:ext cx="8119302" cy="48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513338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 GET 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cart?user_token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cart</a:t>
              </a:r>
            </a:p>
          </p:txBody>
        </p:sp>
      </p:grpSp>
      <p:pic>
        <p:nvPicPr>
          <p:cNvPr id="9" name="รูปภาพ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34955" r="52567" b="25585"/>
          <a:stretch/>
        </p:blipFill>
        <p:spPr>
          <a:xfrm>
            <a:off x="7010400" y="281593"/>
            <a:ext cx="1798157" cy="1814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173843"/>
            <a:ext cx="6834188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194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1. Requirement</a:t>
            </a:r>
            <a:endParaRPr lang="th-TH" sz="8000" dirty="0">
              <a:solidFill>
                <a:schemeClr val="bg1"/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058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513338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PUT 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cart?user_token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UPDATE cart</a:t>
              </a:r>
            </a:p>
          </p:txBody>
        </p:sp>
      </p:grpSp>
      <p:pic>
        <p:nvPicPr>
          <p:cNvPr id="9" name="รูปภาพ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34955" r="52567" b="25585"/>
          <a:stretch/>
        </p:blipFill>
        <p:spPr>
          <a:xfrm>
            <a:off x="7010400" y="281593"/>
            <a:ext cx="1798157" cy="1814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30" y="1904999"/>
            <a:ext cx="7439548" cy="47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513338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nn-NO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DELETE   /cart?user_token=aaa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Delete item in cart</a:t>
              </a:r>
            </a:p>
          </p:txBody>
        </p:sp>
      </p:grpSp>
      <p:pic>
        <p:nvPicPr>
          <p:cNvPr id="9" name="รูปภาพ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34955" r="52567" b="25585"/>
          <a:stretch/>
        </p:blipFill>
        <p:spPr>
          <a:xfrm>
            <a:off x="7010400" y="281593"/>
            <a:ext cx="1798157" cy="1814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76" y="2514600"/>
            <a:ext cx="7553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513338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POST   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wishlist?user_token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Create </a:t>
              </a:r>
              <a:r>
                <a:rPr lang="en-US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wishlist</a:t>
              </a:r>
              <a:endParaRPr lang="en-US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</p:grpSp>
      <p:pic>
        <p:nvPicPr>
          <p:cNvPr id="11" name="รูปภาพ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2" t="68735" r="44189" b="7207"/>
          <a:stretch/>
        </p:blipFill>
        <p:spPr>
          <a:xfrm>
            <a:off x="5729786" y="211590"/>
            <a:ext cx="3052120" cy="1649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58407"/>
            <a:ext cx="7991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8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513338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 GET 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wishlist?user_token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GET </a:t>
              </a:r>
              <a:r>
                <a:rPr lang="en-US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wishlist</a:t>
              </a:r>
              <a:endParaRPr lang="en-US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12233"/>
            <a:ext cx="7667625" cy="4676775"/>
          </a:xfrm>
          <a:prstGeom prst="rect">
            <a:avLst/>
          </a:prstGeom>
        </p:spPr>
      </p:pic>
      <p:pic>
        <p:nvPicPr>
          <p:cNvPr id="11" name="รูปภาพ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2" t="68735" r="44189" b="7207"/>
          <a:stretch/>
        </p:blipFill>
        <p:spPr>
          <a:xfrm>
            <a:off x="5729786" y="211590"/>
            <a:ext cx="3052120" cy="16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931462" y="1527870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nn-NO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DELETE   /wishlist?user_token=aaa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Delete item in </a:t>
              </a:r>
              <a:r>
                <a:rPr lang="en-US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wishlist</a:t>
              </a:r>
              <a:endParaRPr lang="en-US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</p:grpSp>
      <p:pic>
        <p:nvPicPr>
          <p:cNvPr id="11" name="รูปภาพ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2" t="68735" r="44189" b="7207"/>
          <a:stretch/>
        </p:blipFill>
        <p:spPr>
          <a:xfrm>
            <a:off x="5729786" y="211590"/>
            <a:ext cx="3052120" cy="1649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01" y="2971800"/>
            <a:ext cx="7400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1" y="16506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0" name="Group 9"/>
          <p:cNvGrpSpPr/>
          <p:nvPr/>
        </p:nvGrpSpPr>
        <p:grpSpPr>
          <a:xfrm>
            <a:off x="862086" y="1672062"/>
            <a:ext cx="4343400" cy="1044952"/>
            <a:chOff x="807492" y="508379"/>
            <a:chExt cx="4343400" cy="1044952"/>
          </a:xfrm>
        </p:grpSpPr>
        <p:sp>
          <p:nvSpPr>
            <p:cNvPr id="6" name="Rectangle 5"/>
            <p:cNvSpPr/>
            <p:nvPr/>
          </p:nvSpPr>
          <p:spPr>
            <a:xfrm>
              <a:off x="937148" y="1183999"/>
              <a:ext cx="42137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POST  /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billing?user_token</a:t>
              </a:r>
              <a:r>
                <a:rPr lang="en-US" sz="1800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=</a:t>
              </a:r>
              <a:r>
                <a:rPr lang="en-US" sz="1800" dirty="0" err="1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aaa</a:t>
              </a:r>
              <a:endParaRPr lang="en-US" sz="18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492" y="508379"/>
              <a:ext cx="361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SU" panose="02000506040000020003" pitchFamily="2" charset="-34"/>
                  <a:cs typeface="RSU" panose="02000506040000020003" pitchFamily="2" charset="-34"/>
                </a:rPr>
                <a:t>Create billing</a:t>
              </a:r>
            </a:p>
          </p:txBody>
        </p:sp>
      </p:grpSp>
      <p:pic>
        <p:nvPicPr>
          <p:cNvPr id="9" name="รูปภาพ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50000" r="75406" b="27207"/>
          <a:stretch/>
        </p:blipFill>
        <p:spPr>
          <a:xfrm>
            <a:off x="6172200" y="195217"/>
            <a:ext cx="2125363" cy="15631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86" y="3200400"/>
            <a:ext cx="6858000" cy="15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133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5. Service Design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Blueprint</a:t>
            </a:r>
            <a:endParaRPr lang="th-TH" sz="8000" dirty="0">
              <a:solidFill>
                <a:schemeClr val="bg1"/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786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25"/>
            <a:ext cx="9143999" cy="61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5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458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สามารถสมัครสมาชิกได้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สามารถเข้าสู่ระบบได้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สามารถดูรายการสินค้าทั้งหมดได้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สามารถค้นหารายการสินค้าได้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สามารถเลือกดูสินค้าตามหมวดหมู่ได้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สามารถคัดกรองสินค้าจากราคาสีแบ</a:t>
            </a:r>
            <a:r>
              <a:rPr lang="th-TH" sz="2400" dirty="0" err="1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รนด์</a:t>
            </a: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สินค้าตามที่ตนสนใจได้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สามารถดูรายละเอียดสินค้าได้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สามารถเพิ่มสินค้าเข้ารายการโปรดได้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สามารถแก้ไขสินค้าในรายการโปรดได้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สามารถลบสินค้าออกจากรายการโปรดได้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สามารถเพิ่มสินค้าที่ต้องการใส่ตะกร้าได้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สามารถเพิ่มสินค้าในรายการโปรดใส่ตะกร้าได้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สามารถแก้ไขรายการสินค้าในตะกร้าได้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สามารถลบสินค้าออกจากตะกร้าได้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สามารถยืนยันคำสั่งซื้อสินค้าได้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สามารถติดตาม</a:t>
            </a:r>
            <a:r>
              <a:rPr lang="th-TH" sz="2400" dirty="0" err="1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สถานะการ</a:t>
            </a:r>
            <a:r>
              <a:rPr lang="th-TH" sz="24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สั่งซื้อได้</a:t>
            </a:r>
          </a:p>
        </p:txBody>
      </p:sp>
    </p:spTree>
    <p:extLst>
      <p:ext uri="{BB962C8B-B14F-4D97-AF65-F5344CB8AC3E}">
        <p14:creationId xmlns:p14="http://schemas.microsoft.com/office/powerpoint/2010/main" val="23807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194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2. State Transition</a:t>
            </a:r>
            <a:endParaRPr lang="th-TH" sz="8000" dirty="0">
              <a:solidFill>
                <a:schemeClr val="bg1"/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679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รูปภาพ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8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194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3. Resources</a:t>
            </a:r>
            <a:endParaRPr lang="th-TH" sz="8000" dirty="0">
              <a:solidFill>
                <a:schemeClr val="bg1"/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965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02698"/>
              </p:ext>
            </p:extLst>
          </p:nvPr>
        </p:nvGraphicFramePr>
        <p:xfrm>
          <a:off x="1728788" y="4953000"/>
          <a:ext cx="5867400" cy="1249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3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Resource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Http Method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Description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/user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POST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Create new user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/user/id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 user information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40824"/>
              </p:ext>
            </p:extLst>
          </p:nvPr>
        </p:nvGraphicFramePr>
        <p:xfrm>
          <a:off x="1538288" y="2056192"/>
          <a:ext cx="6248400" cy="8534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795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02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85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Resource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Http Method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Description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/login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POST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Authen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with username,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password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4" t="6126" r="23784" b="72433"/>
          <a:stretch/>
        </p:blipFill>
        <p:spPr>
          <a:xfrm>
            <a:off x="3224922" y="533400"/>
            <a:ext cx="2483708" cy="1470454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8" t="4325" r="2297" b="72612"/>
          <a:stretch/>
        </p:blipFill>
        <p:spPr>
          <a:xfrm>
            <a:off x="3484414" y="3048000"/>
            <a:ext cx="2224216" cy="15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6995"/>
              </p:ext>
            </p:extLst>
          </p:nvPr>
        </p:nvGraphicFramePr>
        <p:xfrm>
          <a:off x="685800" y="3429000"/>
          <a:ext cx="7848600" cy="2651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Resource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Http Method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Description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/products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Show all product page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/products/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search</a:t>
                      </a:r>
                      <a:r>
                        <a:rPr lang="en-US" sz="200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?keyword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=...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List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of search result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/products/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filter?price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=...&amp;color=...&amp;brand=...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Filter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product by price, color, or brand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/products/id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Show product detail by id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7" t="45714" r="9055" b="20541"/>
          <a:stretch/>
        </p:blipFill>
        <p:spPr>
          <a:xfrm>
            <a:off x="2971800" y="381000"/>
            <a:ext cx="3085070" cy="26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3407"/>
              </p:ext>
            </p:extLst>
          </p:nvPr>
        </p:nvGraphicFramePr>
        <p:xfrm>
          <a:off x="1447800" y="3733800"/>
          <a:ext cx="6324600" cy="2042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96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7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20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Resource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Http Method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Description</a:t>
                      </a:r>
                      <a:endParaRPr lang="th-TH" sz="24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GET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Show all product in 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POST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Add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product into 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DELETE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Remove product from the 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/cart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PUT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Edit number</a:t>
                      </a: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RSU" panose="02000506040000020003" pitchFamily="2" charset="-34"/>
                          <a:cs typeface="RSU" panose="02000506040000020003" pitchFamily="2" charset="-34"/>
                        </a:rPr>
                        <a:t> of product in the cart</a:t>
                      </a:r>
                      <a:endParaRPr lang="th-TH" sz="2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RSU" panose="02000506040000020003" pitchFamily="2" charset="-34"/>
                        <a:cs typeface="RSU" panose="02000506040000020003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34955" r="52567" b="25585"/>
          <a:stretch/>
        </p:blipFill>
        <p:spPr>
          <a:xfrm>
            <a:off x="3429000" y="533400"/>
            <a:ext cx="2681417" cy="2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2189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381</Words>
  <Application>Microsoft Office PowerPoint</Application>
  <PresentationFormat>On-screen Show (4:3)</PresentationFormat>
  <Paragraphs>131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Cordia New</vt:lpstr>
      <vt:lpstr>RSU</vt:lpstr>
      <vt:lpstr>Calibri</vt:lpstr>
      <vt:lpstr>Angsana New</vt:lpstr>
      <vt:lpstr>Arial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Miki</dc:creator>
  <cp:lastModifiedBy>Corporate Edition</cp:lastModifiedBy>
  <cp:revision>33</cp:revision>
  <dcterms:created xsi:type="dcterms:W3CDTF">2017-02-13T09:12:42Z</dcterms:created>
  <dcterms:modified xsi:type="dcterms:W3CDTF">2017-02-14T02:35:36Z</dcterms:modified>
</cp:coreProperties>
</file>