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32918400" cy="18745200"/>
  <p:notesSz cx="6715125" cy="9239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5441" autoAdjust="0"/>
    <p:restoredTop sz="94982" autoAdjust="0"/>
  </p:normalViewPr>
  <p:slideViewPr>
    <p:cSldViewPr>
      <p:cViewPr>
        <p:scale>
          <a:sx n="40" d="100"/>
          <a:sy n="40" d="100"/>
        </p:scale>
        <p:origin x="684" y="1620"/>
      </p:cViewPr>
      <p:guideLst>
        <p:guide orient="horz" pos="590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21123981212874718"/>
          <c:y val="4.6515151515151495E-2"/>
          <c:w val="0.63077773173090201"/>
          <c:h val="0.68812145072775022"/>
        </c:manualLayout>
      </c:layout>
      <c:lineChart>
        <c:grouping val="standard"/>
        <c:ser>
          <c:idx val="0"/>
          <c:order val="0"/>
          <c:tx>
            <c:strRef>
              <c:f>Sheet1!$A$10</c:f>
              <c:strCache>
                <c:ptCount val="1"/>
                <c:pt idx="0">
                  <c:v>Low System Justification</c:v>
                </c:pt>
              </c:strCache>
            </c:strRef>
          </c:tx>
          <c:spPr>
            <a:ln w="127000">
              <a:solidFill>
                <a:srgbClr val="00B0F0"/>
              </a:solidFill>
            </a:ln>
          </c:spPr>
          <c:marker>
            <c:symbol val="square"/>
            <c:size val="12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</c:spPr>
          </c:marker>
          <c:cat>
            <c:strRef>
              <c:f>Sheet1!$B$8:$C$9</c:f>
              <c:strCache>
                <c:ptCount val="2"/>
                <c:pt idx="0">
                  <c:v>No Marginalized ID</c:v>
                </c:pt>
                <c:pt idx="1">
                  <c:v>Marginalized ID</c:v>
                </c:pt>
              </c:strCache>
            </c:strRef>
          </c:cat>
          <c:val>
            <c:numRef>
              <c:f>Sheet1!$B$10:$C$10</c:f>
              <c:numCache>
                <c:formatCode>General</c:formatCode>
                <c:ptCount val="2"/>
                <c:pt idx="0">
                  <c:v>1.5900000000000053E-2</c:v>
                </c:pt>
                <c:pt idx="1">
                  <c:v>7.4500000000000163E-2</c:v>
                </c:pt>
              </c:numCache>
            </c:numRef>
          </c:val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High System Justification</c:v>
                </c:pt>
              </c:strCache>
            </c:strRef>
          </c:tx>
          <c:spPr>
            <a:ln w="127000"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12"/>
            <c:spPr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c:spPr>
          </c:marker>
          <c:cat>
            <c:strRef>
              <c:f>Sheet1!$B$8:$C$9</c:f>
              <c:strCache>
                <c:ptCount val="2"/>
                <c:pt idx="0">
                  <c:v>No Marginalized ID</c:v>
                </c:pt>
                <c:pt idx="1">
                  <c:v>Marginalized ID</c:v>
                </c:pt>
              </c:strCache>
            </c:strRef>
          </c:cat>
          <c:val>
            <c:numRef>
              <c:f>Sheet1!$B$11:$C$11</c:f>
              <c:numCache>
                <c:formatCode>General</c:formatCode>
                <c:ptCount val="2"/>
                <c:pt idx="0">
                  <c:v>0.46430000000000032</c:v>
                </c:pt>
                <c:pt idx="1">
                  <c:v>0.16560000000000014</c:v>
                </c:pt>
              </c:numCache>
            </c:numRef>
          </c:val>
        </c:ser>
        <c:dLbls/>
        <c:marker val="1"/>
        <c:axId val="87521536"/>
        <c:axId val="87527424"/>
      </c:lineChart>
      <c:catAx>
        <c:axId val="87521536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>
                <a:latin typeface="+mn-lt"/>
                <a:cs typeface="Times New Roman" pitchFamily="18" charset="0"/>
              </a:defRPr>
            </a:pPr>
            <a:endParaRPr lang="en-US"/>
          </a:p>
        </c:txPr>
        <c:crossAx val="87527424"/>
        <c:crosses val="autoZero"/>
        <c:auto val="1"/>
        <c:lblAlgn val="ctr"/>
        <c:lblOffset val="100"/>
      </c:catAx>
      <c:valAx>
        <c:axId val="8752742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2800">
                    <a:latin typeface="+mj-lt"/>
                    <a:cs typeface="Times New Roman" pitchFamily="18" charset="0"/>
                  </a:defRPr>
                </a:pPr>
                <a:r>
                  <a:rPr lang="en-US" sz="2800">
                    <a:latin typeface="+mj-lt"/>
                    <a:cs typeface="Times New Roman" pitchFamily="18" charset="0"/>
                  </a:rPr>
                  <a:t>Mean Right-Wing Activism</a:t>
                </a:r>
              </a:p>
            </c:rich>
          </c:tx>
          <c:layout>
            <c:manualLayout>
              <c:xMode val="edge"/>
              <c:yMode val="edge"/>
              <c:x val="1.8603121978173792E-2"/>
              <c:y val="3.9029587210689588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7521536"/>
        <c:crosses val="autoZero"/>
        <c:crossBetween val="between"/>
        <c:majorUnit val="0.1"/>
        <c:minorUnit val="1.0000000000000014E-2"/>
      </c:valAx>
    </c:plotArea>
    <c:legend>
      <c:legendPos val="r"/>
      <c:layout>
        <c:manualLayout>
          <c:xMode val="edge"/>
          <c:yMode val="edge"/>
          <c:x val="0.67186116866970624"/>
          <c:y val="3.7828441899308035E-2"/>
          <c:w val="0.31882708477373645"/>
          <c:h val="0.35662542182227286"/>
        </c:manualLayout>
      </c:layout>
      <c:txPr>
        <a:bodyPr/>
        <a:lstStyle/>
        <a:p>
          <a:pPr>
            <a:defRPr sz="2400">
              <a:latin typeface="+mn-lt"/>
              <a:cs typeface="Times New Roman" pitchFamily="18" charset="0"/>
            </a:defRPr>
          </a:pPr>
          <a:endParaRPr lang="en-US"/>
        </a:p>
      </c:txPr>
    </c:legend>
    <c:plotVisOnly val="1"/>
    <c:dispBlanksAs val="gap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09887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03650" y="0"/>
            <a:ext cx="2909887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15913" y="692150"/>
            <a:ext cx="6084887" cy="3465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1512" y="4389437"/>
            <a:ext cx="5372099" cy="41576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775700"/>
            <a:ext cx="2909887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03650" y="8775700"/>
            <a:ext cx="2909887" cy="461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070393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803650" y="8775700"/>
            <a:ext cx="2909887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692150"/>
            <a:ext cx="6084887" cy="3465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71512" y="4389437"/>
            <a:ext cx="5372099" cy="4157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26766982" y="18464343"/>
            <a:ext cx="3201832" cy="129899"/>
            <a:chOff x="5175" y="117625"/>
            <a:chExt cx="2989650" cy="2764750"/>
          </a:xfrm>
        </p:grpSpPr>
        <p:sp>
          <p:nvSpPr>
            <p:cNvPr id="10" name="Shape 10"/>
            <p:cNvSpPr/>
            <p:nvPr/>
          </p:nvSpPr>
          <p:spPr>
            <a:xfrm>
              <a:off x="5175" y="117625"/>
              <a:ext cx="2791950" cy="2764750"/>
            </a:xfrm>
            <a:custGeom>
              <a:avLst/>
              <a:gdLst/>
              <a:ahLst/>
              <a:cxnLst/>
              <a:rect l="0" t="0" r="0" b="0"/>
              <a:pathLst>
                <a:path w="111678" h="110590" extrusionOk="0">
                  <a:moveTo>
                    <a:pt x="3644" y="1"/>
                  </a:moveTo>
                  <a:lnTo>
                    <a:pt x="3644" y="12942"/>
                  </a:lnTo>
                  <a:lnTo>
                    <a:pt x="4017" y="12942"/>
                  </a:lnTo>
                  <a:lnTo>
                    <a:pt x="4017" y="1"/>
                  </a:lnTo>
                  <a:close/>
                  <a:moveTo>
                    <a:pt x="105632" y="1"/>
                  </a:moveTo>
                  <a:lnTo>
                    <a:pt x="105632" y="12942"/>
                  </a:lnTo>
                  <a:lnTo>
                    <a:pt x="106004" y="12942"/>
                  </a:lnTo>
                  <a:lnTo>
                    <a:pt x="106004" y="1"/>
                  </a:lnTo>
                  <a:close/>
                  <a:moveTo>
                    <a:pt x="48323" y="2354"/>
                  </a:moveTo>
                  <a:lnTo>
                    <a:pt x="48075" y="3530"/>
                  </a:lnTo>
                  <a:lnTo>
                    <a:pt x="47868" y="5883"/>
                  </a:lnTo>
                  <a:lnTo>
                    <a:pt x="47785" y="8236"/>
                  </a:lnTo>
                  <a:lnTo>
                    <a:pt x="47743" y="9413"/>
                  </a:lnTo>
                  <a:lnTo>
                    <a:pt x="47702" y="11766"/>
                  </a:lnTo>
                  <a:lnTo>
                    <a:pt x="47702" y="14119"/>
                  </a:lnTo>
                  <a:lnTo>
                    <a:pt x="47702" y="15295"/>
                  </a:lnTo>
                  <a:lnTo>
                    <a:pt x="47743" y="17648"/>
                  </a:lnTo>
                  <a:lnTo>
                    <a:pt x="47785" y="20001"/>
                  </a:lnTo>
                  <a:lnTo>
                    <a:pt x="47868" y="21177"/>
                  </a:lnTo>
                  <a:lnTo>
                    <a:pt x="48075" y="23530"/>
                  </a:lnTo>
                  <a:lnTo>
                    <a:pt x="48323" y="24707"/>
                  </a:lnTo>
                  <a:lnTo>
                    <a:pt x="48530" y="23530"/>
                  </a:lnTo>
                  <a:lnTo>
                    <a:pt x="48737" y="21177"/>
                  </a:lnTo>
                  <a:lnTo>
                    <a:pt x="48820" y="20001"/>
                  </a:lnTo>
                  <a:lnTo>
                    <a:pt x="48861" y="17648"/>
                  </a:lnTo>
                  <a:lnTo>
                    <a:pt x="48903" y="15295"/>
                  </a:lnTo>
                  <a:lnTo>
                    <a:pt x="48903" y="14119"/>
                  </a:lnTo>
                  <a:lnTo>
                    <a:pt x="48903" y="11766"/>
                  </a:lnTo>
                  <a:lnTo>
                    <a:pt x="48861" y="9413"/>
                  </a:lnTo>
                  <a:lnTo>
                    <a:pt x="48820" y="8236"/>
                  </a:lnTo>
                  <a:lnTo>
                    <a:pt x="48737" y="5883"/>
                  </a:lnTo>
                  <a:lnTo>
                    <a:pt x="48530" y="3530"/>
                  </a:lnTo>
                  <a:lnTo>
                    <a:pt x="48323" y="2354"/>
                  </a:lnTo>
                  <a:close/>
                  <a:moveTo>
                    <a:pt x="41449" y="21177"/>
                  </a:moveTo>
                  <a:lnTo>
                    <a:pt x="41615" y="23530"/>
                  </a:lnTo>
                  <a:lnTo>
                    <a:pt x="41698" y="25883"/>
                  </a:lnTo>
                  <a:lnTo>
                    <a:pt x="41739" y="27060"/>
                  </a:lnTo>
                  <a:lnTo>
                    <a:pt x="41781" y="29413"/>
                  </a:lnTo>
                  <a:lnTo>
                    <a:pt x="41781" y="32942"/>
                  </a:lnTo>
                  <a:lnTo>
                    <a:pt x="41781" y="35295"/>
                  </a:lnTo>
                  <a:lnTo>
                    <a:pt x="41739" y="37648"/>
                  </a:lnTo>
                  <a:lnTo>
                    <a:pt x="41698" y="40001"/>
                  </a:lnTo>
                  <a:lnTo>
                    <a:pt x="41656" y="41177"/>
                  </a:lnTo>
                  <a:lnTo>
                    <a:pt x="41449" y="43530"/>
                  </a:lnTo>
                  <a:lnTo>
                    <a:pt x="40083" y="43530"/>
                  </a:lnTo>
                  <a:lnTo>
                    <a:pt x="40083" y="21177"/>
                  </a:lnTo>
                  <a:close/>
                  <a:moveTo>
                    <a:pt x="9068" y="30589"/>
                  </a:moveTo>
                  <a:lnTo>
                    <a:pt x="9193" y="31766"/>
                  </a:lnTo>
                  <a:lnTo>
                    <a:pt x="9275" y="34119"/>
                  </a:lnTo>
                  <a:lnTo>
                    <a:pt x="9358" y="36471"/>
                  </a:lnTo>
                  <a:lnTo>
                    <a:pt x="9482" y="41177"/>
                  </a:lnTo>
                  <a:lnTo>
                    <a:pt x="9524" y="48236"/>
                  </a:lnTo>
                  <a:lnTo>
                    <a:pt x="8323" y="48236"/>
                  </a:lnTo>
                  <a:lnTo>
                    <a:pt x="8323" y="44707"/>
                  </a:lnTo>
                  <a:lnTo>
                    <a:pt x="8364" y="41177"/>
                  </a:lnTo>
                  <a:lnTo>
                    <a:pt x="8447" y="37648"/>
                  </a:lnTo>
                  <a:lnTo>
                    <a:pt x="8489" y="35295"/>
                  </a:lnTo>
                  <a:lnTo>
                    <a:pt x="8613" y="32942"/>
                  </a:lnTo>
                  <a:lnTo>
                    <a:pt x="8696" y="31766"/>
                  </a:lnTo>
                  <a:lnTo>
                    <a:pt x="8820" y="30589"/>
                  </a:lnTo>
                  <a:close/>
                  <a:moveTo>
                    <a:pt x="94451" y="30589"/>
                  </a:moveTo>
                  <a:lnTo>
                    <a:pt x="94576" y="31766"/>
                  </a:lnTo>
                  <a:lnTo>
                    <a:pt x="94700" y="34119"/>
                  </a:lnTo>
                  <a:lnTo>
                    <a:pt x="94783" y="36471"/>
                  </a:lnTo>
                  <a:lnTo>
                    <a:pt x="94865" y="41177"/>
                  </a:lnTo>
                  <a:lnTo>
                    <a:pt x="94907" y="48236"/>
                  </a:lnTo>
                  <a:lnTo>
                    <a:pt x="93706" y="48236"/>
                  </a:lnTo>
                  <a:lnTo>
                    <a:pt x="93747" y="44707"/>
                  </a:lnTo>
                  <a:lnTo>
                    <a:pt x="93789" y="41177"/>
                  </a:lnTo>
                  <a:lnTo>
                    <a:pt x="93830" y="37648"/>
                  </a:lnTo>
                  <a:lnTo>
                    <a:pt x="93913" y="35295"/>
                  </a:lnTo>
                  <a:lnTo>
                    <a:pt x="93996" y="32942"/>
                  </a:lnTo>
                  <a:lnTo>
                    <a:pt x="94079" y="31766"/>
                  </a:lnTo>
                  <a:lnTo>
                    <a:pt x="94203" y="30589"/>
                  </a:lnTo>
                  <a:close/>
                  <a:moveTo>
                    <a:pt x="100207" y="30589"/>
                  </a:moveTo>
                  <a:lnTo>
                    <a:pt x="100331" y="31766"/>
                  </a:lnTo>
                  <a:lnTo>
                    <a:pt x="100456" y="34119"/>
                  </a:lnTo>
                  <a:lnTo>
                    <a:pt x="100538" y="36471"/>
                  </a:lnTo>
                  <a:lnTo>
                    <a:pt x="100621" y="41177"/>
                  </a:lnTo>
                  <a:lnTo>
                    <a:pt x="100663" y="48236"/>
                  </a:lnTo>
                  <a:lnTo>
                    <a:pt x="99462" y="48236"/>
                  </a:lnTo>
                  <a:lnTo>
                    <a:pt x="99503" y="44707"/>
                  </a:lnTo>
                  <a:lnTo>
                    <a:pt x="99545" y="41177"/>
                  </a:lnTo>
                  <a:lnTo>
                    <a:pt x="99586" y="37648"/>
                  </a:lnTo>
                  <a:lnTo>
                    <a:pt x="99669" y="35295"/>
                  </a:lnTo>
                  <a:lnTo>
                    <a:pt x="99752" y="32942"/>
                  </a:lnTo>
                  <a:lnTo>
                    <a:pt x="99834" y="31766"/>
                  </a:lnTo>
                  <a:lnTo>
                    <a:pt x="99959" y="30589"/>
                  </a:lnTo>
                  <a:close/>
                  <a:moveTo>
                    <a:pt x="28323" y="37648"/>
                  </a:moveTo>
                  <a:lnTo>
                    <a:pt x="28530" y="40001"/>
                  </a:lnTo>
                  <a:lnTo>
                    <a:pt x="28571" y="42354"/>
                  </a:lnTo>
                  <a:lnTo>
                    <a:pt x="28613" y="44707"/>
                  </a:lnTo>
                  <a:lnTo>
                    <a:pt x="28654" y="47060"/>
                  </a:lnTo>
                  <a:lnTo>
                    <a:pt x="28654" y="50589"/>
                  </a:lnTo>
                  <a:lnTo>
                    <a:pt x="27495" y="50589"/>
                  </a:lnTo>
                  <a:lnTo>
                    <a:pt x="27495" y="47060"/>
                  </a:lnTo>
                  <a:lnTo>
                    <a:pt x="27536" y="44707"/>
                  </a:lnTo>
                  <a:lnTo>
                    <a:pt x="27578" y="42354"/>
                  </a:lnTo>
                  <a:lnTo>
                    <a:pt x="27660" y="41177"/>
                  </a:lnTo>
                  <a:lnTo>
                    <a:pt x="27826" y="37648"/>
                  </a:lnTo>
                  <a:close/>
                  <a:moveTo>
                    <a:pt x="31677" y="36471"/>
                  </a:moveTo>
                  <a:lnTo>
                    <a:pt x="31843" y="37648"/>
                  </a:lnTo>
                  <a:lnTo>
                    <a:pt x="31967" y="38824"/>
                  </a:lnTo>
                  <a:lnTo>
                    <a:pt x="32050" y="41177"/>
                  </a:lnTo>
                  <a:lnTo>
                    <a:pt x="32091" y="45883"/>
                  </a:lnTo>
                  <a:lnTo>
                    <a:pt x="32050" y="49413"/>
                  </a:lnTo>
                  <a:lnTo>
                    <a:pt x="31967" y="51766"/>
                  </a:lnTo>
                  <a:lnTo>
                    <a:pt x="31843" y="54119"/>
                  </a:lnTo>
                  <a:lnTo>
                    <a:pt x="31470" y="54119"/>
                  </a:lnTo>
                  <a:lnTo>
                    <a:pt x="31346" y="51766"/>
                  </a:lnTo>
                  <a:lnTo>
                    <a:pt x="31263" y="49413"/>
                  </a:lnTo>
                  <a:lnTo>
                    <a:pt x="31222" y="45883"/>
                  </a:lnTo>
                  <a:lnTo>
                    <a:pt x="31263" y="41177"/>
                  </a:lnTo>
                  <a:lnTo>
                    <a:pt x="31346" y="38824"/>
                  </a:lnTo>
                  <a:lnTo>
                    <a:pt x="31470" y="37648"/>
                  </a:lnTo>
                  <a:lnTo>
                    <a:pt x="31677" y="36471"/>
                  </a:lnTo>
                  <a:close/>
                  <a:moveTo>
                    <a:pt x="35901" y="58824"/>
                  </a:moveTo>
                  <a:lnTo>
                    <a:pt x="35901" y="63530"/>
                  </a:lnTo>
                  <a:lnTo>
                    <a:pt x="35901" y="65883"/>
                  </a:lnTo>
                  <a:lnTo>
                    <a:pt x="35859" y="68236"/>
                  </a:lnTo>
                  <a:lnTo>
                    <a:pt x="35818" y="70589"/>
                  </a:lnTo>
                  <a:lnTo>
                    <a:pt x="35735" y="71766"/>
                  </a:lnTo>
                  <a:lnTo>
                    <a:pt x="35528" y="74119"/>
                  </a:lnTo>
                  <a:lnTo>
                    <a:pt x="35238" y="75295"/>
                  </a:lnTo>
                  <a:lnTo>
                    <a:pt x="35114" y="75295"/>
                  </a:lnTo>
                  <a:lnTo>
                    <a:pt x="34990" y="74119"/>
                  </a:lnTo>
                  <a:lnTo>
                    <a:pt x="34907" y="71766"/>
                  </a:lnTo>
                  <a:lnTo>
                    <a:pt x="34907" y="69413"/>
                  </a:lnTo>
                  <a:lnTo>
                    <a:pt x="34948" y="65883"/>
                  </a:lnTo>
                  <a:lnTo>
                    <a:pt x="34990" y="63530"/>
                  </a:lnTo>
                  <a:lnTo>
                    <a:pt x="35114" y="62354"/>
                  </a:lnTo>
                  <a:lnTo>
                    <a:pt x="35280" y="61177"/>
                  </a:lnTo>
                  <a:lnTo>
                    <a:pt x="35445" y="61177"/>
                  </a:lnTo>
                  <a:lnTo>
                    <a:pt x="35901" y="58824"/>
                  </a:lnTo>
                  <a:close/>
                  <a:moveTo>
                    <a:pt x="994" y="30589"/>
                  </a:moveTo>
                  <a:lnTo>
                    <a:pt x="1118" y="31766"/>
                  </a:lnTo>
                  <a:lnTo>
                    <a:pt x="1201" y="32942"/>
                  </a:lnTo>
                  <a:lnTo>
                    <a:pt x="1284" y="36471"/>
                  </a:lnTo>
                  <a:lnTo>
                    <a:pt x="1366" y="38824"/>
                  </a:lnTo>
                  <a:lnTo>
                    <a:pt x="1449" y="43530"/>
                  </a:lnTo>
                  <a:lnTo>
                    <a:pt x="1449" y="48236"/>
                  </a:lnTo>
                  <a:lnTo>
                    <a:pt x="1491" y="52942"/>
                  </a:lnTo>
                  <a:lnTo>
                    <a:pt x="1449" y="58824"/>
                  </a:lnTo>
                  <a:lnTo>
                    <a:pt x="1449" y="63530"/>
                  </a:lnTo>
                  <a:lnTo>
                    <a:pt x="1366" y="68236"/>
                  </a:lnTo>
                  <a:lnTo>
                    <a:pt x="1284" y="71766"/>
                  </a:lnTo>
                  <a:lnTo>
                    <a:pt x="1201" y="74119"/>
                  </a:lnTo>
                  <a:lnTo>
                    <a:pt x="1118" y="75295"/>
                  </a:lnTo>
                  <a:lnTo>
                    <a:pt x="994" y="76471"/>
                  </a:lnTo>
                  <a:lnTo>
                    <a:pt x="787" y="76471"/>
                  </a:lnTo>
                  <a:lnTo>
                    <a:pt x="663" y="75295"/>
                  </a:lnTo>
                  <a:lnTo>
                    <a:pt x="580" y="74119"/>
                  </a:lnTo>
                  <a:lnTo>
                    <a:pt x="497" y="71766"/>
                  </a:lnTo>
                  <a:lnTo>
                    <a:pt x="414" y="68236"/>
                  </a:lnTo>
                  <a:lnTo>
                    <a:pt x="331" y="64707"/>
                  </a:lnTo>
                  <a:lnTo>
                    <a:pt x="331" y="60001"/>
                  </a:lnTo>
                  <a:lnTo>
                    <a:pt x="290" y="54119"/>
                  </a:lnTo>
                  <a:lnTo>
                    <a:pt x="331" y="48236"/>
                  </a:lnTo>
                  <a:lnTo>
                    <a:pt x="373" y="43530"/>
                  </a:lnTo>
                  <a:lnTo>
                    <a:pt x="414" y="40001"/>
                  </a:lnTo>
                  <a:lnTo>
                    <a:pt x="497" y="36471"/>
                  </a:lnTo>
                  <a:lnTo>
                    <a:pt x="580" y="34119"/>
                  </a:lnTo>
                  <a:lnTo>
                    <a:pt x="663" y="31766"/>
                  </a:lnTo>
                  <a:lnTo>
                    <a:pt x="787" y="30589"/>
                  </a:lnTo>
                  <a:close/>
                  <a:moveTo>
                    <a:pt x="11263" y="30589"/>
                  </a:moveTo>
                  <a:lnTo>
                    <a:pt x="11387" y="31766"/>
                  </a:lnTo>
                  <a:lnTo>
                    <a:pt x="11470" y="34119"/>
                  </a:lnTo>
                  <a:lnTo>
                    <a:pt x="11553" y="36471"/>
                  </a:lnTo>
                  <a:lnTo>
                    <a:pt x="11636" y="40001"/>
                  </a:lnTo>
                  <a:lnTo>
                    <a:pt x="11718" y="43530"/>
                  </a:lnTo>
                  <a:lnTo>
                    <a:pt x="11718" y="49413"/>
                  </a:lnTo>
                  <a:lnTo>
                    <a:pt x="11760" y="55295"/>
                  </a:lnTo>
                  <a:lnTo>
                    <a:pt x="11718" y="60001"/>
                  </a:lnTo>
                  <a:lnTo>
                    <a:pt x="11718" y="64707"/>
                  </a:lnTo>
                  <a:lnTo>
                    <a:pt x="11636" y="68236"/>
                  </a:lnTo>
                  <a:lnTo>
                    <a:pt x="11594" y="71766"/>
                  </a:lnTo>
                  <a:lnTo>
                    <a:pt x="11470" y="74119"/>
                  </a:lnTo>
                  <a:lnTo>
                    <a:pt x="11387" y="75295"/>
                  </a:lnTo>
                  <a:lnTo>
                    <a:pt x="11304" y="76471"/>
                  </a:lnTo>
                  <a:lnTo>
                    <a:pt x="11056" y="76471"/>
                  </a:lnTo>
                  <a:lnTo>
                    <a:pt x="10932" y="75295"/>
                  </a:lnTo>
                  <a:lnTo>
                    <a:pt x="10849" y="74119"/>
                  </a:lnTo>
                  <a:lnTo>
                    <a:pt x="10766" y="71766"/>
                  </a:lnTo>
                  <a:lnTo>
                    <a:pt x="10683" y="68236"/>
                  </a:lnTo>
                  <a:lnTo>
                    <a:pt x="10642" y="63530"/>
                  </a:lnTo>
                  <a:lnTo>
                    <a:pt x="10600" y="58824"/>
                  </a:lnTo>
                  <a:lnTo>
                    <a:pt x="10600" y="54119"/>
                  </a:lnTo>
                  <a:lnTo>
                    <a:pt x="10600" y="48236"/>
                  </a:lnTo>
                  <a:lnTo>
                    <a:pt x="10642" y="43530"/>
                  </a:lnTo>
                  <a:lnTo>
                    <a:pt x="10683" y="40001"/>
                  </a:lnTo>
                  <a:lnTo>
                    <a:pt x="10766" y="36471"/>
                  </a:lnTo>
                  <a:lnTo>
                    <a:pt x="10849" y="34119"/>
                  </a:lnTo>
                  <a:lnTo>
                    <a:pt x="10932" y="31766"/>
                  </a:lnTo>
                  <a:lnTo>
                    <a:pt x="11056" y="30589"/>
                  </a:lnTo>
                  <a:close/>
                  <a:moveTo>
                    <a:pt x="14824" y="30589"/>
                  </a:moveTo>
                  <a:lnTo>
                    <a:pt x="14948" y="31766"/>
                  </a:lnTo>
                  <a:lnTo>
                    <a:pt x="15031" y="34119"/>
                  </a:lnTo>
                  <a:lnTo>
                    <a:pt x="15114" y="36471"/>
                  </a:lnTo>
                  <a:lnTo>
                    <a:pt x="15197" y="40001"/>
                  </a:lnTo>
                  <a:lnTo>
                    <a:pt x="15238" y="43530"/>
                  </a:lnTo>
                  <a:lnTo>
                    <a:pt x="15280" y="48236"/>
                  </a:lnTo>
                  <a:lnTo>
                    <a:pt x="15280" y="54119"/>
                  </a:lnTo>
                  <a:lnTo>
                    <a:pt x="15280" y="58824"/>
                  </a:lnTo>
                  <a:lnTo>
                    <a:pt x="15238" y="63530"/>
                  </a:lnTo>
                  <a:lnTo>
                    <a:pt x="15197" y="68236"/>
                  </a:lnTo>
                  <a:lnTo>
                    <a:pt x="15114" y="71766"/>
                  </a:lnTo>
                  <a:lnTo>
                    <a:pt x="15031" y="74119"/>
                  </a:lnTo>
                  <a:lnTo>
                    <a:pt x="14907" y="75295"/>
                  </a:lnTo>
                  <a:lnTo>
                    <a:pt x="14824" y="76471"/>
                  </a:lnTo>
                  <a:lnTo>
                    <a:pt x="14576" y="76471"/>
                  </a:lnTo>
                  <a:lnTo>
                    <a:pt x="14451" y="75295"/>
                  </a:lnTo>
                  <a:lnTo>
                    <a:pt x="14327" y="72942"/>
                  </a:lnTo>
                  <a:lnTo>
                    <a:pt x="14244" y="69413"/>
                  </a:lnTo>
                  <a:lnTo>
                    <a:pt x="14162" y="62354"/>
                  </a:lnTo>
                  <a:lnTo>
                    <a:pt x="14120" y="52942"/>
                  </a:lnTo>
                  <a:lnTo>
                    <a:pt x="14120" y="48236"/>
                  </a:lnTo>
                  <a:lnTo>
                    <a:pt x="14162" y="43530"/>
                  </a:lnTo>
                  <a:lnTo>
                    <a:pt x="14244" y="40001"/>
                  </a:lnTo>
                  <a:lnTo>
                    <a:pt x="14286" y="36471"/>
                  </a:lnTo>
                  <a:lnTo>
                    <a:pt x="14410" y="34119"/>
                  </a:lnTo>
                  <a:lnTo>
                    <a:pt x="14493" y="31766"/>
                  </a:lnTo>
                  <a:lnTo>
                    <a:pt x="14617" y="30589"/>
                  </a:lnTo>
                  <a:close/>
                  <a:moveTo>
                    <a:pt x="86625" y="30589"/>
                  </a:moveTo>
                  <a:lnTo>
                    <a:pt x="86750" y="31766"/>
                  </a:lnTo>
                  <a:lnTo>
                    <a:pt x="86832" y="32942"/>
                  </a:lnTo>
                  <a:lnTo>
                    <a:pt x="86915" y="36471"/>
                  </a:lnTo>
                  <a:lnTo>
                    <a:pt x="86998" y="38824"/>
                  </a:lnTo>
                  <a:lnTo>
                    <a:pt x="87039" y="43530"/>
                  </a:lnTo>
                  <a:lnTo>
                    <a:pt x="87081" y="48236"/>
                  </a:lnTo>
                  <a:lnTo>
                    <a:pt x="87081" y="52942"/>
                  </a:lnTo>
                  <a:lnTo>
                    <a:pt x="87081" y="58824"/>
                  </a:lnTo>
                  <a:lnTo>
                    <a:pt x="87039" y="63530"/>
                  </a:lnTo>
                  <a:lnTo>
                    <a:pt x="86998" y="68236"/>
                  </a:lnTo>
                  <a:lnTo>
                    <a:pt x="86915" y="71766"/>
                  </a:lnTo>
                  <a:lnTo>
                    <a:pt x="86832" y="74119"/>
                  </a:lnTo>
                  <a:lnTo>
                    <a:pt x="86750" y="75295"/>
                  </a:lnTo>
                  <a:lnTo>
                    <a:pt x="86625" y="76471"/>
                  </a:lnTo>
                  <a:lnTo>
                    <a:pt x="86377" y="76471"/>
                  </a:lnTo>
                  <a:lnTo>
                    <a:pt x="86294" y="75295"/>
                  </a:lnTo>
                  <a:lnTo>
                    <a:pt x="86211" y="74119"/>
                  </a:lnTo>
                  <a:lnTo>
                    <a:pt x="86087" y="71766"/>
                  </a:lnTo>
                  <a:lnTo>
                    <a:pt x="86046" y="68236"/>
                  </a:lnTo>
                  <a:lnTo>
                    <a:pt x="85963" y="64707"/>
                  </a:lnTo>
                  <a:lnTo>
                    <a:pt x="85963" y="60001"/>
                  </a:lnTo>
                  <a:lnTo>
                    <a:pt x="85921" y="54119"/>
                  </a:lnTo>
                  <a:lnTo>
                    <a:pt x="85963" y="48236"/>
                  </a:lnTo>
                  <a:lnTo>
                    <a:pt x="85963" y="43530"/>
                  </a:lnTo>
                  <a:lnTo>
                    <a:pt x="86046" y="40001"/>
                  </a:lnTo>
                  <a:lnTo>
                    <a:pt x="86128" y="36471"/>
                  </a:lnTo>
                  <a:lnTo>
                    <a:pt x="86211" y="34119"/>
                  </a:lnTo>
                  <a:lnTo>
                    <a:pt x="86294" y="31766"/>
                  </a:lnTo>
                  <a:lnTo>
                    <a:pt x="86418" y="30589"/>
                  </a:lnTo>
                  <a:close/>
                  <a:moveTo>
                    <a:pt x="88903" y="30589"/>
                  </a:moveTo>
                  <a:lnTo>
                    <a:pt x="89027" y="31766"/>
                  </a:lnTo>
                  <a:lnTo>
                    <a:pt x="89151" y="34119"/>
                  </a:lnTo>
                  <a:lnTo>
                    <a:pt x="89234" y="36471"/>
                  </a:lnTo>
                  <a:lnTo>
                    <a:pt x="89317" y="40001"/>
                  </a:lnTo>
                  <a:lnTo>
                    <a:pt x="89358" y="43530"/>
                  </a:lnTo>
                  <a:lnTo>
                    <a:pt x="89400" y="48236"/>
                  </a:lnTo>
                  <a:lnTo>
                    <a:pt x="89400" y="52942"/>
                  </a:lnTo>
                  <a:lnTo>
                    <a:pt x="89400" y="58824"/>
                  </a:lnTo>
                  <a:lnTo>
                    <a:pt x="89358" y="63530"/>
                  </a:lnTo>
                  <a:lnTo>
                    <a:pt x="89317" y="68236"/>
                  </a:lnTo>
                  <a:lnTo>
                    <a:pt x="89234" y="71766"/>
                  </a:lnTo>
                  <a:lnTo>
                    <a:pt x="89151" y="74119"/>
                  </a:lnTo>
                  <a:lnTo>
                    <a:pt x="89027" y="75295"/>
                  </a:lnTo>
                  <a:lnTo>
                    <a:pt x="88903" y="76471"/>
                  </a:lnTo>
                  <a:lnTo>
                    <a:pt x="88654" y="76471"/>
                  </a:lnTo>
                  <a:lnTo>
                    <a:pt x="88530" y="75295"/>
                  </a:lnTo>
                  <a:lnTo>
                    <a:pt x="88406" y="74119"/>
                  </a:lnTo>
                  <a:lnTo>
                    <a:pt x="88323" y="71766"/>
                  </a:lnTo>
                  <a:lnTo>
                    <a:pt x="88240" y="68236"/>
                  </a:lnTo>
                  <a:lnTo>
                    <a:pt x="88199" y="63530"/>
                  </a:lnTo>
                  <a:lnTo>
                    <a:pt x="88157" y="58824"/>
                  </a:lnTo>
                  <a:lnTo>
                    <a:pt x="88157" y="54119"/>
                  </a:lnTo>
                  <a:lnTo>
                    <a:pt x="88157" y="48236"/>
                  </a:lnTo>
                  <a:lnTo>
                    <a:pt x="88199" y="43530"/>
                  </a:lnTo>
                  <a:lnTo>
                    <a:pt x="88240" y="40001"/>
                  </a:lnTo>
                  <a:lnTo>
                    <a:pt x="88323" y="36471"/>
                  </a:lnTo>
                  <a:lnTo>
                    <a:pt x="88406" y="34119"/>
                  </a:lnTo>
                  <a:lnTo>
                    <a:pt x="88530" y="31766"/>
                  </a:lnTo>
                  <a:lnTo>
                    <a:pt x="88654" y="30589"/>
                  </a:lnTo>
                  <a:close/>
                  <a:moveTo>
                    <a:pt x="107578" y="30589"/>
                  </a:moveTo>
                  <a:lnTo>
                    <a:pt x="107660" y="31766"/>
                  </a:lnTo>
                  <a:lnTo>
                    <a:pt x="107785" y="34119"/>
                  </a:lnTo>
                  <a:lnTo>
                    <a:pt x="107868" y="36471"/>
                  </a:lnTo>
                  <a:lnTo>
                    <a:pt x="107950" y="40001"/>
                  </a:lnTo>
                  <a:lnTo>
                    <a:pt x="108033" y="43530"/>
                  </a:lnTo>
                  <a:lnTo>
                    <a:pt x="108033" y="48236"/>
                  </a:lnTo>
                  <a:lnTo>
                    <a:pt x="108075" y="52942"/>
                  </a:lnTo>
                  <a:lnTo>
                    <a:pt x="108033" y="58824"/>
                  </a:lnTo>
                  <a:lnTo>
                    <a:pt x="108033" y="63530"/>
                  </a:lnTo>
                  <a:lnTo>
                    <a:pt x="107950" y="68236"/>
                  </a:lnTo>
                  <a:lnTo>
                    <a:pt x="107868" y="71766"/>
                  </a:lnTo>
                  <a:lnTo>
                    <a:pt x="107785" y="74119"/>
                  </a:lnTo>
                  <a:lnTo>
                    <a:pt x="107660" y="75295"/>
                  </a:lnTo>
                  <a:lnTo>
                    <a:pt x="107578" y="76471"/>
                  </a:lnTo>
                  <a:lnTo>
                    <a:pt x="107288" y="76471"/>
                  </a:lnTo>
                  <a:lnTo>
                    <a:pt x="107164" y="75295"/>
                  </a:lnTo>
                  <a:lnTo>
                    <a:pt x="107081" y="74119"/>
                  </a:lnTo>
                  <a:lnTo>
                    <a:pt x="106998" y="71766"/>
                  </a:lnTo>
                  <a:lnTo>
                    <a:pt x="106915" y="68236"/>
                  </a:lnTo>
                  <a:lnTo>
                    <a:pt x="106832" y="63530"/>
                  </a:lnTo>
                  <a:lnTo>
                    <a:pt x="106791" y="58824"/>
                  </a:lnTo>
                  <a:lnTo>
                    <a:pt x="106791" y="54119"/>
                  </a:lnTo>
                  <a:lnTo>
                    <a:pt x="106791" y="48236"/>
                  </a:lnTo>
                  <a:lnTo>
                    <a:pt x="106832" y="43530"/>
                  </a:lnTo>
                  <a:lnTo>
                    <a:pt x="106915" y="40001"/>
                  </a:lnTo>
                  <a:lnTo>
                    <a:pt x="106998" y="36471"/>
                  </a:lnTo>
                  <a:lnTo>
                    <a:pt x="107081" y="34119"/>
                  </a:lnTo>
                  <a:lnTo>
                    <a:pt x="107164" y="31766"/>
                  </a:lnTo>
                  <a:lnTo>
                    <a:pt x="107288" y="30589"/>
                  </a:lnTo>
                  <a:close/>
                  <a:moveTo>
                    <a:pt x="2940" y="22354"/>
                  </a:moveTo>
                  <a:lnTo>
                    <a:pt x="2857" y="24707"/>
                  </a:lnTo>
                  <a:lnTo>
                    <a:pt x="2733" y="27060"/>
                  </a:lnTo>
                  <a:lnTo>
                    <a:pt x="2609" y="32942"/>
                  </a:lnTo>
                  <a:lnTo>
                    <a:pt x="2609" y="23530"/>
                  </a:lnTo>
                  <a:lnTo>
                    <a:pt x="2277" y="23530"/>
                  </a:lnTo>
                  <a:lnTo>
                    <a:pt x="2277" y="83530"/>
                  </a:lnTo>
                  <a:lnTo>
                    <a:pt x="2650" y="83530"/>
                  </a:lnTo>
                  <a:lnTo>
                    <a:pt x="2650" y="52942"/>
                  </a:lnTo>
                  <a:lnTo>
                    <a:pt x="2650" y="45883"/>
                  </a:lnTo>
                  <a:lnTo>
                    <a:pt x="2692" y="40001"/>
                  </a:lnTo>
                  <a:lnTo>
                    <a:pt x="2774" y="37648"/>
                  </a:lnTo>
                  <a:lnTo>
                    <a:pt x="2857" y="35295"/>
                  </a:lnTo>
                  <a:lnTo>
                    <a:pt x="2940" y="32942"/>
                  </a:lnTo>
                  <a:lnTo>
                    <a:pt x="3188" y="32942"/>
                  </a:lnTo>
                  <a:lnTo>
                    <a:pt x="3313" y="35295"/>
                  </a:lnTo>
                  <a:lnTo>
                    <a:pt x="3437" y="25883"/>
                  </a:lnTo>
                  <a:lnTo>
                    <a:pt x="3271" y="23530"/>
                  </a:lnTo>
                  <a:lnTo>
                    <a:pt x="3064" y="22354"/>
                  </a:lnTo>
                  <a:close/>
                  <a:moveTo>
                    <a:pt x="3644" y="23530"/>
                  </a:moveTo>
                  <a:lnTo>
                    <a:pt x="3644" y="83530"/>
                  </a:lnTo>
                  <a:lnTo>
                    <a:pt x="4017" y="83530"/>
                  </a:lnTo>
                  <a:lnTo>
                    <a:pt x="4017" y="23530"/>
                  </a:lnTo>
                  <a:close/>
                  <a:moveTo>
                    <a:pt x="5383" y="22354"/>
                  </a:moveTo>
                  <a:lnTo>
                    <a:pt x="5217" y="24707"/>
                  </a:lnTo>
                  <a:lnTo>
                    <a:pt x="5052" y="28236"/>
                  </a:lnTo>
                  <a:lnTo>
                    <a:pt x="4928" y="31766"/>
                  </a:lnTo>
                  <a:lnTo>
                    <a:pt x="4928" y="23530"/>
                  </a:lnTo>
                  <a:lnTo>
                    <a:pt x="4596" y="23530"/>
                  </a:lnTo>
                  <a:lnTo>
                    <a:pt x="4596" y="83530"/>
                  </a:lnTo>
                  <a:lnTo>
                    <a:pt x="4928" y="83530"/>
                  </a:lnTo>
                  <a:lnTo>
                    <a:pt x="4928" y="50589"/>
                  </a:lnTo>
                  <a:lnTo>
                    <a:pt x="4969" y="45883"/>
                  </a:lnTo>
                  <a:lnTo>
                    <a:pt x="4969" y="41177"/>
                  </a:lnTo>
                  <a:lnTo>
                    <a:pt x="5052" y="37648"/>
                  </a:lnTo>
                  <a:lnTo>
                    <a:pt x="5135" y="35295"/>
                  </a:lnTo>
                  <a:lnTo>
                    <a:pt x="5300" y="31766"/>
                  </a:lnTo>
                  <a:lnTo>
                    <a:pt x="5507" y="30589"/>
                  </a:lnTo>
                  <a:lnTo>
                    <a:pt x="5673" y="31766"/>
                  </a:lnTo>
                  <a:lnTo>
                    <a:pt x="5756" y="32942"/>
                  </a:lnTo>
                  <a:lnTo>
                    <a:pt x="5880" y="35295"/>
                  </a:lnTo>
                  <a:lnTo>
                    <a:pt x="5921" y="37648"/>
                  </a:lnTo>
                  <a:lnTo>
                    <a:pt x="5963" y="42354"/>
                  </a:lnTo>
                  <a:lnTo>
                    <a:pt x="5963" y="47060"/>
                  </a:lnTo>
                  <a:lnTo>
                    <a:pt x="5963" y="83530"/>
                  </a:lnTo>
                  <a:lnTo>
                    <a:pt x="6335" y="83530"/>
                  </a:lnTo>
                  <a:lnTo>
                    <a:pt x="6335" y="47060"/>
                  </a:lnTo>
                  <a:lnTo>
                    <a:pt x="6335" y="41177"/>
                  </a:lnTo>
                  <a:lnTo>
                    <a:pt x="6294" y="36471"/>
                  </a:lnTo>
                  <a:lnTo>
                    <a:pt x="6253" y="32942"/>
                  </a:lnTo>
                  <a:lnTo>
                    <a:pt x="6211" y="29413"/>
                  </a:lnTo>
                  <a:lnTo>
                    <a:pt x="6087" y="25883"/>
                  </a:lnTo>
                  <a:lnTo>
                    <a:pt x="5963" y="24707"/>
                  </a:lnTo>
                  <a:lnTo>
                    <a:pt x="5797" y="22354"/>
                  </a:lnTo>
                  <a:close/>
                  <a:moveTo>
                    <a:pt x="19089" y="5883"/>
                  </a:moveTo>
                  <a:lnTo>
                    <a:pt x="20083" y="24707"/>
                  </a:lnTo>
                  <a:lnTo>
                    <a:pt x="20083" y="65883"/>
                  </a:lnTo>
                  <a:lnTo>
                    <a:pt x="19089" y="83530"/>
                  </a:lnTo>
                  <a:lnTo>
                    <a:pt x="21822" y="83530"/>
                  </a:lnTo>
                  <a:lnTo>
                    <a:pt x="20870" y="65883"/>
                  </a:lnTo>
                  <a:lnTo>
                    <a:pt x="20870" y="17648"/>
                  </a:lnTo>
                  <a:lnTo>
                    <a:pt x="21905" y="83530"/>
                  </a:lnTo>
                  <a:lnTo>
                    <a:pt x="22650" y="83530"/>
                  </a:lnTo>
                  <a:lnTo>
                    <a:pt x="23685" y="15295"/>
                  </a:lnTo>
                  <a:lnTo>
                    <a:pt x="23685" y="65883"/>
                  </a:lnTo>
                  <a:lnTo>
                    <a:pt x="22733" y="83530"/>
                  </a:lnTo>
                  <a:lnTo>
                    <a:pt x="26087" y="83530"/>
                  </a:lnTo>
                  <a:lnTo>
                    <a:pt x="25052" y="65883"/>
                  </a:lnTo>
                  <a:lnTo>
                    <a:pt x="25052" y="24707"/>
                  </a:lnTo>
                  <a:lnTo>
                    <a:pt x="26087" y="5883"/>
                  </a:lnTo>
                  <a:lnTo>
                    <a:pt x="22981" y="5883"/>
                  </a:lnTo>
                  <a:lnTo>
                    <a:pt x="22485" y="41177"/>
                  </a:lnTo>
                  <a:lnTo>
                    <a:pt x="21905" y="5883"/>
                  </a:lnTo>
                  <a:close/>
                  <a:moveTo>
                    <a:pt x="37640" y="5883"/>
                  </a:moveTo>
                  <a:lnTo>
                    <a:pt x="38675" y="24707"/>
                  </a:lnTo>
                  <a:lnTo>
                    <a:pt x="38675" y="65883"/>
                  </a:lnTo>
                  <a:lnTo>
                    <a:pt x="37640" y="83530"/>
                  </a:lnTo>
                  <a:lnTo>
                    <a:pt x="41118" y="83530"/>
                  </a:lnTo>
                  <a:lnTo>
                    <a:pt x="40083" y="65883"/>
                  </a:lnTo>
                  <a:lnTo>
                    <a:pt x="40083" y="58824"/>
                  </a:lnTo>
                  <a:lnTo>
                    <a:pt x="41532" y="58824"/>
                  </a:lnTo>
                  <a:lnTo>
                    <a:pt x="41905" y="57648"/>
                  </a:lnTo>
                  <a:lnTo>
                    <a:pt x="42236" y="56471"/>
                  </a:lnTo>
                  <a:lnTo>
                    <a:pt x="42567" y="55295"/>
                  </a:lnTo>
                  <a:lnTo>
                    <a:pt x="42816" y="51766"/>
                  </a:lnTo>
                  <a:lnTo>
                    <a:pt x="43023" y="48236"/>
                  </a:lnTo>
                  <a:lnTo>
                    <a:pt x="43188" y="44707"/>
                  </a:lnTo>
                  <a:lnTo>
                    <a:pt x="43271" y="40001"/>
                  </a:lnTo>
                  <a:lnTo>
                    <a:pt x="43271" y="34119"/>
                  </a:lnTo>
                  <a:lnTo>
                    <a:pt x="43271" y="30156"/>
                  </a:lnTo>
                  <a:lnTo>
                    <a:pt x="44017" y="43530"/>
                  </a:lnTo>
                  <a:lnTo>
                    <a:pt x="44017" y="69413"/>
                  </a:lnTo>
                  <a:lnTo>
                    <a:pt x="43230" y="83530"/>
                  </a:lnTo>
                  <a:lnTo>
                    <a:pt x="46087" y="83530"/>
                  </a:lnTo>
                  <a:lnTo>
                    <a:pt x="45176" y="69413"/>
                  </a:lnTo>
                  <a:lnTo>
                    <a:pt x="45176" y="61177"/>
                  </a:lnTo>
                  <a:lnTo>
                    <a:pt x="45176" y="56471"/>
                  </a:lnTo>
                  <a:lnTo>
                    <a:pt x="45217" y="52942"/>
                  </a:lnTo>
                  <a:lnTo>
                    <a:pt x="45259" y="49413"/>
                  </a:lnTo>
                  <a:lnTo>
                    <a:pt x="45342" y="47060"/>
                  </a:lnTo>
                  <a:lnTo>
                    <a:pt x="45424" y="44707"/>
                  </a:lnTo>
                  <a:lnTo>
                    <a:pt x="45549" y="42354"/>
                  </a:lnTo>
                  <a:lnTo>
                    <a:pt x="45632" y="41177"/>
                  </a:lnTo>
                  <a:lnTo>
                    <a:pt x="45880" y="41177"/>
                  </a:lnTo>
                  <a:lnTo>
                    <a:pt x="46004" y="43530"/>
                  </a:lnTo>
                  <a:lnTo>
                    <a:pt x="46046" y="44707"/>
                  </a:lnTo>
                  <a:lnTo>
                    <a:pt x="46046" y="48236"/>
                  </a:lnTo>
                  <a:lnTo>
                    <a:pt x="46046" y="51766"/>
                  </a:lnTo>
                  <a:lnTo>
                    <a:pt x="45963" y="56471"/>
                  </a:lnTo>
                  <a:lnTo>
                    <a:pt x="46211" y="56471"/>
                  </a:lnTo>
                  <a:lnTo>
                    <a:pt x="46377" y="57648"/>
                  </a:lnTo>
                  <a:lnTo>
                    <a:pt x="46667" y="56471"/>
                  </a:lnTo>
                  <a:lnTo>
                    <a:pt x="46874" y="54119"/>
                  </a:lnTo>
                  <a:lnTo>
                    <a:pt x="46957" y="52942"/>
                  </a:lnTo>
                  <a:lnTo>
                    <a:pt x="46998" y="50589"/>
                  </a:lnTo>
                  <a:lnTo>
                    <a:pt x="47039" y="47060"/>
                  </a:lnTo>
                  <a:lnTo>
                    <a:pt x="47039" y="44707"/>
                  </a:lnTo>
                  <a:lnTo>
                    <a:pt x="47039" y="41177"/>
                  </a:lnTo>
                  <a:lnTo>
                    <a:pt x="46998" y="37648"/>
                  </a:lnTo>
                  <a:lnTo>
                    <a:pt x="46915" y="35295"/>
                  </a:lnTo>
                  <a:lnTo>
                    <a:pt x="46791" y="32942"/>
                  </a:lnTo>
                  <a:lnTo>
                    <a:pt x="46625" y="30589"/>
                  </a:lnTo>
                  <a:lnTo>
                    <a:pt x="46501" y="29413"/>
                  </a:lnTo>
                  <a:lnTo>
                    <a:pt x="46294" y="28236"/>
                  </a:lnTo>
                  <a:lnTo>
                    <a:pt x="46128" y="28236"/>
                  </a:lnTo>
                  <a:lnTo>
                    <a:pt x="45839" y="29413"/>
                  </a:lnTo>
                  <a:lnTo>
                    <a:pt x="45549" y="32942"/>
                  </a:lnTo>
                  <a:lnTo>
                    <a:pt x="45342" y="37648"/>
                  </a:lnTo>
                  <a:lnTo>
                    <a:pt x="45135" y="44707"/>
                  </a:lnTo>
                  <a:lnTo>
                    <a:pt x="45135" y="28236"/>
                  </a:lnTo>
                  <a:lnTo>
                    <a:pt x="43271" y="29387"/>
                  </a:lnTo>
                  <a:lnTo>
                    <a:pt x="43271" y="29387"/>
                  </a:lnTo>
                  <a:lnTo>
                    <a:pt x="43271" y="28236"/>
                  </a:lnTo>
                  <a:lnTo>
                    <a:pt x="43147" y="23530"/>
                  </a:lnTo>
                  <a:lnTo>
                    <a:pt x="42981" y="18824"/>
                  </a:lnTo>
                  <a:lnTo>
                    <a:pt x="42733" y="14119"/>
                  </a:lnTo>
                  <a:lnTo>
                    <a:pt x="42443" y="10589"/>
                  </a:lnTo>
                  <a:lnTo>
                    <a:pt x="42112" y="8236"/>
                  </a:lnTo>
                  <a:lnTo>
                    <a:pt x="41739" y="7060"/>
                  </a:lnTo>
                  <a:lnTo>
                    <a:pt x="41325" y="5883"/>
                  </a:lnTo>
                  <a:close/>
                  <a:moveTo>
                    <a:pt x="52547" y="27060"/>
                  </a:moveTo>
                  <a:lnTo>
                    <a:pt x="52174" y="28236"/>
                  </a:lnTo>
                  <a:lnTo>
                    <a:pt x="51884" y="30589"/>
                  </a:lnTo>
                  <a:lnTo>
                    <a:pt x="51636" y="35295"/>
                  </a:lnTo>
                  <a:lnTo>
                    <a:pt x="51429" y="43530"/>
                  </a:lnTo>
                  <a:lnTo>
                    <a:pt x="51429" y="28236"/>
                  </a:lnTo>
                  <a:lnTo>
                    <a:pt x="49524" y="29413"/>
                  </a:lnTo>
                  <a:lnTo>
                    <a:pt x="50311" y="43530"/>
                  </a:lnTo>
                  <a:lnTo>
                    <a:pt x="50311" y="69413"/>
                  </a:lnTo>
                  <a:lnTo>
                    <a:pt x="49607" y="82044"/>
                  </a:lnTo>
                  <a:lnTo>
                    <a:pt x="48903" y="69413"/>
                  </a:lnTo>
                  <a:lnTo>
                    <a:pt x="48903" y="28236"/>
                  </a:lnTo>
                  <a:lnTo>
                    <a:pt x="46998" y="29413"/>
                  </a:lnTo>
                  <a:lnTo>
                    <a:pt x="47743" y="43530"/>
                  </a:lnTo>
                  <a:lnTo>
                    <a:pt x="47743" y="69413"/>
                  </a:lnTo>
                  <a:lnTo>
                    <a:pt x="46998" y="83530"/>
                  </a:lnTo>
                  <a:lnTo>
                    <a:pt x="51967" y="83530"/>
                  </a:lnTo>
                  <a:lnTo>
                    <a:pt x="51470" y="72942"/>
                  </a:lnTo>
                  <a:lnTo>
                    <a:pt x="51470" y="58824"/>
                  </a:lnTo>
                  <a:lnTo>
                    <a:pt x="51470" y="55295"/>
                  </a:lnTo>
                  <a:lnTo>
                    <a:pt x="51511" y="51766"/>
                  </a:lnTo>
                  <a:lnTo>
                    <a:pt x="51553" y="49413"/>
                  </a:lnTo>
                  <a:lnTo>
                    <a:pt x="51636" y="47060"/>
                  </a:lnTo>
                  <a:lnTo>
                    <a:pt x="51718" y="44707"/>
                  </a:lnTo>
                  <a:lnTo>
                    <a:pt x="51801" y="43530"/>
                  </a:lnTo>
                  <a:lnTo>
                    <a:pt x="51926" y="42354"/>
                  </a:lnTo>
                  <a:lnTo>
                    <a:pt x="52257" y="42354"/>
                  </a:lnTo>
                  <a:lnTo>
                    <a:pt x="52381" y="44707"/>
                  </a:lnTo>
                  <a:lnTo>
                    <a:pt x="52464" y="48236"/>
                  </a:lnTo>
                  <a:lnTo>
                    <a:pt x="52505" y="54119"/>
                  </a:lnTo>
                  <a:lnTo>
                    <a:pt x="52505" y="72942"/>
                  </a:lnTo>
                  <a:lnTo>
                    <a:pt x="52008" y="83530"/>
                  </a:lnTo>
                  <a:lnTo>
                    <a:pt x="54410" y="83530"/>
                  </a:lnTo>
                  <a:lnTo>
                    <a:pt x="53665" y="69413"/>
                  </a:lnTo>
                  <a:lnTo>
                    <a:pt x="53665" y="47060"/>
                  </a:lnTo>
                  <a:lnTo>
                    <a:pt x="53623" y="42354"/>
                  </a:lnTo>
                  <a:lnTo>
                    <a:pt x="53582" y="38824"/>
                  </a:lnTo>
                  <a:lnTo>
                    <a:pt x="53499" y="35295"/>
                  </a:lnTo>
                  <a:lnTo>
                    <a:pt x="53375" y="31766"/>
                  </a:lnTo>
                  <a:lnTo>
                    <a:pt x="53209" y="29413"/>
                  </a:lnTo>
                  <a:lnTo>
                    <a:pt x="53002" y="28236"/>
                  </a:lnTo>
                  <a:lnTo>
                    <a:pt x="52795" y="27060"/>
                  </a:lnTo>
                  <a:close/>
                  <a:moveTo>
                    <a:pt x="58261" y="5883"/>
                  </a:moveTo>
                  <a:lnTo>
                    <a:pt x="59296" y="24707"/>
                  </a:lnTo>
                  <a:lnTo>
                    <a:pt x="59296" y="65883"/>
                  </a:lnTo>
                  <a:lnTo>
                    <a:pt x="58261" y="83530"/>
                  </a:lnTo>
                  <a:lnTo>
                    <a:pt x="61656" y="83530"/>
                  </a:lnTo>
                  <a:lnTo>
                    <a:pt x="60663" y="65883"/>
                  </a:lnTo>
                  <a:lnTo>
                    <a:pt x="60663" y="24707"/>
                  </a:lnTo>
                  <a:lnTo>
                    <a:pt x="61656" y="5883"/>
                  </a:lnTo>
                  <a:close/>
                  <a:moveTo>
                    <a:pt x="64803" y="27060"/>
                  </a:moveTo>
                  <a:lnTo>
                    <a:pt x="64431" y="28236"/>
                  </a:lnTo>
                  <a:lnTo>
                    <a:pt x="64141" y="30589"/>
                  </a:lnTo>
                  <a:lnTo>
                    <a:pt x="63892" y="35295"/>
                  </a:lnTo>
                  <a:lnTo>
                    <a:pt x="63685" y="43530"/>
                  </a:lnTo>
                  <a:lnTo>
                    <a:pt x="63685" y="28236"/>
                  </a:lnTo>
                  <a:lnTo>
                    <a:pt x="61781" y="29413"/>
                  </a:lnTo>
                  <a:lnTo>
                    <a:pt x="62567" y="43530"/>
                  </a:lnTo>
                  <a:lnTo>
                    <a:pt x="62567" y="69413"/>
                  </a:lnTo>
                  <a:lnTo>
                    <a:pt x="61781" y="83530"/>
                  </a:lnTo>
                  <a:lnTo>
                    <a:pt x="64182" y="83530"/>
                  </a:lnTo>
                  <a:lnTo>
                    <a:pt x="63727" y="72942"/>
                  </a:lnTo>
                  <a:lnTo>
                    <a:pt x="63727" y="58824"/>
                  </a:lnTo>
                  <a:lnTo>
                    <a:pt x="63727" y="55295"/>
                  </a:lnTo>
                  <a:lnTo>
                    <a:pt x="63768" y="51766"/>
                  </a:lnTo>
                  <a:lnTo>
                    <a:pt x="63810" y="49413"/>
                  </a:lnTo>
                  <a:lnTo>
                    <a:pt x="63892" y="47060"/>
                  </a:lnTo>
                  <a:lnTo>
                    <a:pt x="63975" y="44707"/>
                  </a:lnTo>
                  <a:lnTo>
                    <a:pt x="64058" y="43530"/>
                  </a:lnTo>
                  <a:lnTo>
                    <a:pt x="64182" y="42354"/>
                  </a:lnTo>
                  <a:lnTo>
                    <a:pt x="64513" y="42354"/>
                  </a:lnTo>
                  <a:lnTo>
                    <a:pt x="64638" y="44707"/>
                  </a:lnTo>
                  <a:lnTo>
                    <a:pt x="64721" y="48236"/>
                  </a:lnTo>
                  <a:lnTo>
                    <a:pt x="64762" y="54119"/>
                  </a:lnTo>
                  <a:lnTo>
                    <a:pt x="64762" y="72942"/>
                  </a:lnTo>
                  <a:lnTo>
                    <a:pt x="64265" y="83530"/>
                  </a:lnTo>
                  <a:lnTo>
                    <a:pt x="66667" y="83530"/>
                  </a:lnTo>
                  <a:lnTo>
                    <a:pt x="65921" y="69413"/>
                  </a:lnTo>
                  <a:lnTo>
                    <a:pt x="65921" y="47060"/>
                  </a:lnTo>
                  <a:lnTo>
                    <a:pt x="65880" y="42354"/>
                  </a:lnTo>
                  <a:lnTo>
                    <a:pt x="65839" y="38824"/>
                  </a:lnTo>
                  <a:lnTo>
                    <a:pt x="65756" y="35295"/>
                  </a:lnTo>
                  <a:lnTo>
                    <a:pt x="65632" y="31766"/>
                  </a:lnTo>
                  <a:lnTo>
                    <a:pt x="65466" y="29413"/>
                  </a:lnTo>
                  <a:lnTo>
                    <a:pt x="65259" y="28236"/>
                  </a:lnTo>
                  <a:lnTo>
                    <a:pt x="65052" y="27060"/>
                  </a:lnTo>
                  <a:close/>
                  <a:moveTo>
                    <a:pt x="75445" y="23530"/>
                  </a:moveTo>
                  <a:lnTo>
                    <a:pt x="76108" y="83530"/>
                  </a:lnTo>
                  <a:lnTo>
                    <a:pt x="76480" y="83530"/>
                  </a:lnTo>
                  <a:lnTo>
                    <a:pt x="76936" y="37648"/>
                  </a:lnTo>
                  <a:lnTo>
                    <a:pt x="77019" y="48236"/>
                  </a:lnTo>
                  <a:lnTo>
                    <a:pt x="77350" y="83530"/>
                  </a:lnTo>
                  <a:lnTo>
                    <a:pt x="77723" y="83530"/>
                  </a:lnTo>
                  <a:lnTo>
                    <a:pt x="78385" y="23530"/>
                  </a:lnTo>
                  <a:lnTo>
                    <a:pt x="78054" y="23530"/>
                  </a:lnTo>
                  <a:lnTo>
                    <a:pt x="77681" y="58824"/>
                  </a:lnTo>
                  <a:lnTo>
                    <a:pt x="77557" y="70589"/>
                  </a:lnTo>
                  <a:lnTo>
                    <a:pt x="77433" y="58824"/>
                  </a:lnTo>
                  <a:lnTo>
                    <a:pt x="77101" y="23530"/>
                  </a:lnTo>
                  <a:lnTo>
                    <a:pt x="76729" y="23530"/>
                  </a:lnTo>
                  <a:lnTo>
                    <a:pt x="76398" y="58824"/>
                  </a:lnTo>
                  <a:lnTo>
                    <a:pt x="76315" y="68236"/>
                  </a:lnTo>
                  <a:lnTo>
                    <a:pt x="76273" y="71766"/>
                  </a:lnTo>
                  <a:lnTo>
                    <a:pt x="76149" y="58824"/>
                  </a:lnTo>
                  <a:lnTo>
                    <a:pt x="75818" y="23530"/>
                  </a:lnTo>
                  <a:close/>
                  <a:moveTo>
                    <a:pt x="78427" y="23530"/>
                  </a:moveTo>
                  <a:lnTo>
                    <a:pt x="79089" y="83530"/>
                  </a:lnTo>
                  <a:lnTo>
                    <a:pt x="79462" y="83530"/>
                  </a:lnTo>
                  <a:lnTo>
                    <a:pt x="79917" y="37648"/>
                  </a:lnTo>
                  <a:lnTo>
                    <a:pt x="80000" y="48236"/>
                  </a:lnTo>
                  <a:lnTo>
                    <a:pt x="80331" y="83530"/>
                  </a:lnTo>
                  <a:lnTo>
                    <a:pt x="80704" y="83530"/>
                  </a:lnTo>
                  <a:lnTo>
                    <a:pt x="81367" y="23530"/>
                  </a:lnTo>
                  <a:lnTo>
                    <a:pt x="81035" y="23530"/>
                  </a:lnTo>
                  <a:lnTo>
                    <a:pt x="80663" y="58824"/>
                  </a:lnTo>
                  <a:lnTo>
                    <a:pt x="80538" y="70589"/>
                  </a:lnTo>
                  <a:lnTo>
                    <a:pt x="80414" y="58824"/>
                  </a:lnTo>
                  <a:lnTo>
                    <a:pt x="80124" y="23530"/>
                  </a:lnTo>
                  <a:lnTo>
                    <a:pt x="79752" y="23530"/>
                  </a:lnTo>
                  <a:lnTo>
                    <a:pt x="79379" y="58824"/>
                  </a:lnTo>
                  <a:lnTo>
                    <a:pt x="79296" y="68236"/>
                  </a:lnTo>
                  <a:lnTo>
                    <a:pt x="79296" y="71766"/>
                  </a:lnTo>
                  <a:lnTo>
                    <a:pt x="79172" y="58824"/>
                  </a:lnTo>
                  <a:lnTo>
                    <a:pt x="78799" y="23530"/>
                  </a:lnTo>
                  <a:close/>
                  <a:moveTo>
                    <a:pt x="81449" y="23530"/>
                  </a:moveTo>
                  <a:lnTo>
                    <a:pt x="82070" y="83530"/>
                  </a:lnTo>
                  <a:lnTo>
                    <a:pt x="82485" y="83530"/>
                  </a:lnTo>
                  <a:lnTo>
                    <a:pt x="82899" y="37648"/>
                  </a:lnTo>
                  <a:lnTo>
                    <a:pt x="82981" y="48236"/>
                  </a:lnTo>
                  <a:lnTo>
                    <a:pt x="83313" y="83530"/>
                  </a:lnTo>
                  <a:lnTo>
                    <a:pt x="83727" y="83530"/>
                  </a:lnTo>
                  <a:lnTo>
                    <a:pt x="84389" y="23530"/>
                  </a:lnTo>
                  <a:lnTo>
                    <a:pt x="84017" y="23530"/>
                  </a:lnTo>
                  <a:lnTo>
                    <a:pt x="83644" y="58824"/>
                  </a:lnTo>
                  <a:lnTo>
                    <a:pt x="83520" y="70589"/>
                  </a:lnTo>
                  <a:lnTo>
                    <a:pt x="83437" y="58824"/>
                  </a:lnTo>
                  <a:lnTo>
                    <a:pt x="83106" y="23530"/>
                  </a:lnTo>
                  <a:lnTo>
                    <a:pt x="82733" y="23530"/>
                  </a:lnTo>
                  <a:lnTo>
                    <a:pt x="82402" y="58824"/>
                  </a:lnTo>
                  <a:lnTo>
                    <a:pt x="82319" y="68236"/>
                  </a:lnTo>
                  <a:lnTo>
                    <a:pt x="82277" y="71766"/>
                  </a:lnTo>
                  <a:lnTo>
                    <a:pt x="82153" y="58824"/>
                  </a:lnTo>
                  <a:lnTo>
                    <a:pt x="81822" y="23530"/>
                  </a:lnTo>
                  <a:close/>
                  <a:moveTo>
                    <a:pt x="84555" y="72942"/>
                  </a:moveTo>
                  <a:lnTo>
                    <a:pt x="84555" y="83530"/>
                  </a:lnTo>
                  <a:lnTo>
                    <a:pt x="84969" y="83530"/>
                  </a:lnTo>
                  <a:lnTo>
                    <a:pt x="84969" y="72942"/>
                  </a:lnTo>
                  <a:close/>
                  <a:moveTo>
                    <a:pt x="96398" y="22354"/>
                  </a:moveTo>
                  <a:lnTo>
                    <a:pt x="96315" y="24707"/>
                  </a:lnTo>
                  <a:lnTo>
                    <a:pt x="96191" y="27060"/>
                  </a:lnTo>
                  <a:lnTo>
                    <a:pt x="96066" y="32942"/>
                  </a:lnTo>
                  <a:lnTo>
                    <a:pt x="96066" y="23530"/>
                  </a:lnTo>
                  <a:lnTo>
                    <a:pt x="95735" y="23530"/>
                  </a:lnTo>
                  <a:lnTo>
                    <a:pt x="95735" y="83530"/>
                  </a:lnTo>
                  <a:lnTo>
                    <a:pt x="96108" y="83530"/>
                  </a:lnTo>
                  <a:lnTo>
                    <a:pt x="96108" y="52942"/>
                  </a:lnTo>
                  <a:lnTo>
                    <a:pt x="96108" y="45883"/>
                  </a:lnTo>
                  <a:lnTo>
                    <a:pt x="96149" y="40001"/>
                  </a:lnTo>
                  <a:lnTo>
                    <a:pt x="96232" y="37648"/>
                  </a:lnTo>
                  <a:lnTo>
                    <a:pt x="96315" y="35295"/>
                  </a:lnTo>
                  <a:lnTo>
                    <a:pt x="96398" y="32942"/>
                  </a:lnTo>
                  <a:lnTo>
                    <a:pt x="96646" y="32942"/>
                  </a:lnTo>
                  <a:lnTo>
                    <a:pt x="96770" y="35295"/>
                  </a:lnTo>
                  <a:lnTo>
                    <a:pt x="96894" y="25883"/>
                  </a:lnTo>
                  <a:lnTo>
                    <a:pt x="96729" y="23530"/>
                  </a:lnTo>
                  <a:lnTo>
                    <a:pt x="96522" y="22354"/>
                  </a:lnTo>
                  <a:close/>
                  <a:moveTo>
                    <a:pt x="105632" y="23530"/>
                  </a:moveTo>
                  <a:lnTo>
                    <a:pt x="105632" y="83530"/>
                  </a:lnTo>
                  <a:lnTo>
                    <a:pt x="106004" y="83530"/>
                  </a:lnTo>
                  <a:lnTo>
                    <a:pt x="106004" y="23530"/>
                  </a:lnTo>
                  <a:close/>
                  <a:moveTo>
                    <a:pt x="109648" y="22354"/>
                  </a:moveTo>
                  <a:lnTo>
                    <a:pt x="109482" y="24707"/>
                  </a:lnTo>
                  <a:lnTo>
                    <a:pt x="109317" y="28236"/>
                  </a:lnTo>
                  <a:lnTo>
                    <a:pt x="109193" y="31766"/>
                  </a:lnTo>
                  <a:lnTo>
                    <a:pt x="109193" y="23530"/>
                  </a:lnTo>
                  <a:lnTo>
                    <a:pt x="108861" y="23530"/>
                  </a:lnTo>
                  <a:lnTo>
                    <a:pt x="108861" y="83530"/>
                  </a:lnTo>
                  <a:lnTo>
                    <a:pt x="109234" y="83530"/>
                  </a:lnTo>
                  <a:lnTo>
                    <a:pt x="109234" y="50589"/>
                  </a:lnTo>
                  <a:lnTo>
                    <a:pt x="109234" y="45883"/>
                  </a:lnTo>
                  <a:lnTo>
                    <a:pt x="109275" y="41177"/>
                  </a:lnTo>
                  <a:lnTo>
                    <a:pt x="109317" y="37648"/>
                  </a:lnTo>
                  <a:lnTo>
                    <a:pt x="109400" y="35295"/>
                  </a:lnTo>
                  <a:lnTo>
                    <a:pt x="109565" y="31766"/>
                  </a:lnTo>
                  <a:lnTo>
                    <a:pt x="109814" y="30589"/>
                  </a:lnTo>
                  <a:lnTo>
                    <a:pt x="109938" y="31766"/>
                  </a:lnTo>
                  <a:lnTo>
                    <a:pt x="110062" y="32942"/>
                  </a:lnTo>
                  <a:lnTo>
                    <a:pt x="110145" y="35295"/>
                  </a:lnTo>
                  <a:lnTo>
                    <a:pt x="110186" y="37648"/>
                  </a:lnTo>
                  <a:lnTo>
                    <a:pt x="110228" y="42354"/>
                  </a:lnTo>
                  <a:lnTo>
                    <a:pt x="110228" y="47060"/>
                  </a:lnTo>
                  <a:lnTo>
                    <a:pt x="110228" y="83530"/>
                  </a:lnTo>
                  <a:lnTo>
                    <a:pt x="110600" y="83530"/>
                  </a:lnTo>
                  <a:lnTo>
                    <a:pt x="110600" y="47060"/>
                  </a:lnTo>
                  <a:lnTo>
                    <a:pt x="110600" y="41177"/>
                  </a:lnTo>
                  <a:lnTo>
                    <a:pt x="110600" y="36471"/>
                  </a:lnTo>
                  <a:lnTo>
                    <a:pt x="110559" y="32942"/>
                  </a:lnTo>
                  <a:lnTo>
                    <a:pt x="110476" y="29413"/>
                  </a:lnTo>
                  <a:lnTo>
                    <a:pt x="110393" y="25883"/>
                  </a:lnTo>
                  <a:lnTo>
                    <a:pt x="110228" y="24707"/>
                  </a:lnTo>
                  <a:lnTo>
                    <a:pt x="110062" y="22354"/>
                  </a:lnTo>
                  <a:close/>
                  <a:moveTo>
                    <a:pt x="111263" y="72942"/>
                  </a:moveTo>
                  <a:lnTo>
                    <a:pt x="111263" y="83530"/>
                  </a:lnTo>
                  <a:lnTo>
                    <a:pt x="111677" y="83530"/>
                  </a:lnTo>
                  <a:lnTo>
                    <a:pt x="111677" y="72942"/>
                  </a:lnTo>
                  <a:close/>
                  <a:moveTo>
                    <a:pt x="7329" y="2354"/>
                  </a:moveTo>
                  <a:lnTo>
                    <a:pt x="6957" y="8236"/>
                  </a:lnTo>
                  <a:lnTo>
                    <a:pt x="6957" y="23530"/>
                  </a:lnTo>
                  <a:lnTo>
                    <a:pt x="6667" y="23530"/>
                  </a:lnTo>
                  <a:lnTo>
                    <a:pt x="6667" y="31766"/>
                  </a:lnTo>
                  <a:lnTo>
                    <a:pt x="6957" y="31766"/>
                  </a:lnTo>
                  <a:lnTo>
                    <a:pt x="6957" y="65883"/>
                  </a:lnTo>
                  <a:lnTo>
                    <a:pt x="6957" y="74119"/>
                  </a:lnTo>
                  <a:lnTo>
                    <a:pt x="6998" y="78824"/>
                  </a:lnTo>
                  <a:lnTo>
                    <a:pt x="7039" y="81177"/>
                  </a:lnTo>
                  <a:lnTo>
                    <a:pt x="7164" y="83530"/>
                  </a:lnTo>
                  <a:lnTo>
                    <a:pt x="7288" y="84707"/>
                  </a:lnTo>
                  <a:lnTo>
                    <a:pt x="7578" y="84707"/>
                  </a:lnTo>
                  <a:lnTo>
                    <a:pt x="7743" y="83530"/>
                  </a:lnTo>
                  <a:lnTo>
                    <a:pt x="7702" y="75295"/>
                  </a:lnTo>
                  <a:lnTo>
                    <a:pt x="7453" y="75295"/>
                  </a:lnTo>
                  <a:lnTo>
                    <a:pt x="7412" y="74119"/>
                  </a:lnTo>
                  <a:lnTo>
                    <a:pt x="7371" y="74119"/>
                  </a:lnTo>
                  <a:lnTo>
                    <a:pt x="7329" y="72942"/>
                  </a:lnTo>
                  <a:lnTo>
                    <a:pt x="7329" y="70589"/>
                  </a:lnTo>
                  <a:lnTo>
                    <a:pt x="7329" y="67060"/>
                  </a:lnTo>
                  <a:lnTo>
                    <a:pt x="7329" y="31766"/>
                  </a:lnTo>
                  <a:lnTo>
                    <a:pt x="7702" y="31766"/>
                  </a:lnTo>
                  <a:lnTo>
                    <a:pt x="7702" y="23530"/>
                  </a:lnTo>
                  <a:lnTo>
                    <a:pt x="7329" y="23530"/>
                  </a:lnTo>
                  <a:lnTo>
                    <a:pt x="7329" y="2354"/>
                  </a:lnTo>
                  <a:close/>
                  <a:moveTo>
                    <a:pt x="70849" y="63530"/>
                  </a:moveTo>
                  <a:lnTo>
                    <a:pt x="70642" y="67060"/>
                  </a:lnTo>
                  <a:lnTo>
                    <a:pt x="70559" y="68236"/>
                  </a:lnTo>
                  <a:lnTo>
                    <a:pt x="70518" y="70589"/>
                  </a:lnTo>
                  <a:lnTo>
                    <a:pt x="70476" y="71766"/>
                  </a:lnTo>
                  <a:lnTo>
                    <a:pt x="70476" y="74119"/>
                  </a:lnTo>
                  <a:lnTo>
                    <a:pt x="70476" y="76471"/>
                  </a:lnTo>
                  <a:lnTo>
                    <a:pt x="70518" y="78824"/>
                  </a:lnTo>
                  <a:lnTo>
                    <a:pt x="70559" y="80001"/>
                  </a:lnTo>
                  <a:lnTo>
                    <a:pt x="70642" y="82354"/>
                  </a:lnTo>
                  <a:lnTo>
                    <a:pt x="70849" y="84707"/>
                  </a:lnTo>
                  <a:lnTo>
                    <a:pt x="71304" y="84707"/>
                  </a:lnTo>
                  <a:lnTo>
                    <a:pt x="71511" y="82354"/>
                  </a:lnTo>
                  <a:lnTo>
                    <a:pt x="71553" y="80001"/>
                  </a:lnTo>
                  <a:lnTo>
                    <a:pt x="71636" y="78824"/>
                  </a:lnTo>
                  <a:lnTo>
                    <a:pt x="71677" y="76471"/>
                  </a:lnTo>
                  <a:lnTo>
                    <a:pt x="71677" y="74119"/>
                  </a:lnTo>
                  <a:lnTo>
                    <a:pt x="71677" y="71766"/>
                  </a:lnTo>
                  <a:lnTo>
                    <a:pt x="71636" y="70589"/>
                  </a:lnTo>
                  <a:lnTo>
                    <a:pt x="71553" y="68236"/>
                  </a:lnTo>
                  <a:lnTo>
                    <a:pt x="71511" y="67060"/>
                  </a:lnTo>
                  <a:lnTo>
                    <a:pt x="71304" y="63530"/>
                  </a:lnTo>
                  <a:close/>
                  <a:moveTo>
                    <a:pt x="92712" y="2354"/>
                  </a:moveTo>
                  <a:lnTo>
                    <a:pt x="92340" y="8236"/>
                  </a:lnTo>
                  <a:lnTo>
                    <a:pt x="92340" y="23530"/>
                  </a:lnTo>
                  <a:lnTo>
                    <a:pt x="92091" y="23530"/>
                  </a:lnTo>
                  <a:lnTo>
                    <a:pt x="92091" y="31766"/>
                  </a:lnTo>
                  <a:lnTo>
                    <a:pt x="92340" y="31766"/>
                  </a:lnTo>
                  <a:lnTo>
                    <a:pt x="92340" y="65883"/>
                  </a:lnTo>
                  <a:lnTo>
                    <a:pt x="92381" y="74119"/>
                  </a:lnTo>
                  <a:lnTo>
                    <a:pt x="92381" y="78824"/>
                  </a:lnTo>
                  <a:lnTo>
                    <a:pt x="92464" y="81177"/>
                  </a:lnTo>
                  <a:lnTo>
                    <a:pt x="92547" y="83530"/>
                  </a:lnTo>
                  <a:lnTo>
                    <a:pt x="92671" y="84707"/>
                  </a:lnTo>
                  <a:lnTo>
                    <a:pt x="93002" y="84707"/>
                  </a:lnTo>
                  <a:lnTo>
                    <a:pt x="93126" y="83530"/>
                  </a:lnTo>
                  <a:lnTo>
                    <a:pt x="93085" y="75295"/>
                  </a:lnTo>
                  <a:lnTo>
                    <a:pt x="92836" y="75295"/>
                  </a:lnTo>
                  <a:lnTo>
                    <a:pt x="92795" y="74119"/>
                  </a:lnTo>
                  <a:lnTo>
                    <a:pt x="92754" y="74119"/>
                  </a:lnTo>
                  <a:lnTo>
                    <a:pt x="92754" y="72942"/>
                  </a:lnTo>
                  <a:lnTo>
                    <a:pt x="92712" y="70589"/>
                  </a:lnTo>
                  <a:lnTo>
                    <a:pt x="92712" y="67060"/>
                  </a:lnTo>
                  <a:lnTo>
                    <a:pt x="92712" y="31766"/>
                  </a:lnTo>
                  <a:lnTo>
                    <a:pt x="93085" y="31766"/>
                  </a:lnTo>
                  <a:lnTo>
                    <a:pt x="93085" y="23530"/>
                  </a:lnTo>
                  <a:lnTo>
                    <a:pt x="92712" y="23530"/>
                  </a:lnTo>
                  <a:lnTo>
                    <a:pt x="92712" y="2354"/>
                  </a:lnTo>
                  <a:close/>
                  <a:moveTo>
                    <a:pt x="8696" y="22354"/>
                  </a:moveTo>
                  <a:lnTo>
                    <a:pt x="8530" y="24707"/>
                  </a:lnTo>
                  <a:lnTo>
                    <a:pt x="8364" y="27060"/>
                  </a:lnTo>
                  <a:lnTo>
                    <a:pt x="8199" y="30589"/>
                  </a:lnTo>
                  <a:lnTo>
                    <a:pt x="8075" y="35295"/>
                  </a:lnTo>
                  <a:lnTo>
                    <a:pt x="7992" y="41177"/>
                  </a:lnTo>
                  <a:lnTo>
                    <a:pt x="7950" y="47060"/>
                  </a:lnTo>
                  <a:lnTo>
                    <a:pt x="7909" y="54119"/>
                  </a:lnTo>
                  <a:lnTo>
                    <a:pt x="7950" y="61177"/>
                  </a:lnTo>
                  <a:lnTo>
                    <a:pt x="7992" y="67060"/>
                  </a:lnTo>
                  <a:lnTo>
                    <a:pt x="8075" y="72942"/>
                  </a:lnTo>
                  <a:lnTo>
                    <a:pt x="8199" y="77648"/>
                  </a:lnTo>
                  <a:lnTo>
                    <a:pt x="8323" y="81177"/>
                  </a:lnTo>
                  <a:lnTo>
                    <a:pt x="8530" y="83530"/>
                  </a:lnTo>
                  <a:lnTo>
                    <a:pt x="8737" y="84707"/>
                  </a:lnTo>
                  <a:lnTo>
                    <a:pt x="8944" y="85883"/>
                  </a:lnTo>
                  <a:lnTo>
                    <a:pt x="9110" y="84707"/>
                  </a:lnTo>
                  <a:lnTo>
                    <a:pt x="9275" y="84707"/>
                  </a:lnTo>
                  <a:lnTo>
                    <a:pt x="9441" y="82354"/>
                  </a:lnTo>
                  <a:lnTo>
                    <a:pt x="9565" y="80001"/>
                  </a:lnTo>
                  <a:lnTo>
                    <a:pt x="9648" y="77648"/>
                  </a:lnTo>
                  <a:lnTo>
                    <a:pt x="9772" y="74119"/>
                  </a:lnTo>
                  <a:lnTo>
                    <a:pt x="9814" y="70589"/>
                  </a:lnTo>
                  <a:lnTo>
                    <a:pt x="9897" y="65883"/>
                  </a:lnTo>
                  <a:lnTo>
                    <a:pt x="9524" y="64707"/>
                  </a:lnTo>
                  <a:lnTo>
                    <a:pt x="9400" y="70589"/>
                  </a:lnTo>
                  <a:lnTo>
                    <a:pt x="9275" y="74119"/>
                  </a:lnTo>
                  <a:lnTo>
                    <a:pt x="9110" y="76471"/>
                  </a:lnTo>
                  <a:lnTo>
                    <a:pt x="8820" y="76471"/>
                  </a:lnTo>
                  <a:lnTo>
                    <a:pt x="8696" y="75295"/>
                  </a:lnTo>
                  <a:lnTo>
                    <a:pt x="8571" y="74119"/>
                  </a:lnTo>
                  <a:lnTo>
                    <a:pt x="8489" y="71766"/>
                  </a:lnTo>
                  <a:lnTo>
                    <a:pt x="8406" y="68236"/>
                  </a:lnTo>
                  <a:lnTo>
                    <a:pt x="8364" y="64707"/>
                  </a:lnTo>
                  <a:lnTo>
                    <a:pt x="8323" y="61177"/>
                  </a:lnTo>
                  <a:lnTo>
                    <a:pt x="8282" y="56471"/>
                  </a:lnTo>
                  <a:lnTo>
                    <a:pt x="9897" y="56471"/>
                  </a:lnTo>
                  <a:lnTo>
                    <a:pt x="9897" y="55295"/>
                  </a:lnTo>
                  <a:lnTo>
                    <a:pt x="9897" y="54119"/>
                  </a:lnTo>
                  <a:lnTo>
                    <a:pt x="9897" y="47060"/>
                  </a:lnTo>
                  <a:lnTo>
                    <a:pt x="9814" y="40001"/>
                  </a:lnTo>
                  <a:lnTo>
                    <a:pt x="9731" y="35295"/>
                  </a:lnTo>
                  <a:lnTo>
                    <a:pt x="9607" y="30589"/>
                  </a:lnTo>
                  <a:lnTo>
                    <a:pt x="9482" y="27060"/>
                  </a:lnTo>
                  <a:lnTo>
                    <a:pt x="9317" y="24707"/>
                  </a:lnTo>
                  <a:lnTo>
                    <a:pt x="9110" y="22354"/>
                  </a:lnTo>
                  <a:close/>
                  <a:moveTo>
                    <a:pt x="11718" y="1"/>
                  </a:moveTo>
                  <a:lnTo>
                    <a:pt x="11718" y="30589"/>
                  </a:lnTo>
                  <a:lnTo>
                    <a:pt x="11594" y="27060"/>
                  </a:lnTo>
                  <a:lnTo>
                    <a:pt x="11470" y="24707"/>
                  </a:lnTo>
                  <a:lnTo>
                    <a:pt x="11304" y="22354"/>
                  </a:lnTo>
                  <a:lnTo>
                    <a:pt x="11139" y="22354"/>
                  </a:lnTo>
                  <a:lnTo>
                    <a:pt x="10849" y="23530"/>
                  </a:lnTo>
                  <a:lnTo>
                    <a:pt x="10642" y="25883"/>
                  </a:lnTo>
                  <a:lnTo>
                    <a:pt x="10435" y="30589"/>
                  </a:lnTo>
                  <a:lnTo>
                    <a:pt x="10311" y="37648"/>
                  </a:lnTo>
                  <a:lnTo>
                    <a:pt x="10228" y="44707"/>
                  </a:lnTo>
                  <a:lnTo>
                    <a:pt x="10228" y="54119"/>
                  </a:lnTo>
                  <a:lnTo>
                    <a:pt x="10228" y="62354"/>
                  </a:lnTo>
                  <a:lnTo>
                    <a:pt x="10311" y="70589"/>
                  </a:lnTo>
                  <a:lnTo>
                    <a:pt x="10476" y="76471"/>
                  </a:lnTo>
                  <a:lnTo>
                    <a:pt x="10683" y="81177"/>
                  </a:lnTo>
                  <a:lnTo>
                    <a:pt x="10890" y="84707"/>
                  </a:lnTo>
                  <a:lnTo>
                    <a:pt x="11139" y="85883"/>
                  </a:lnTo>
                  <a:lnTo>
                    <a:pt x="11304" y="84707"/>
                  </a:lnTo>
                  <a:lnTo>
                    <a:pt x="11470" y="83530"/>
                  </a:lnTo>
                  <a:lnTo>
                    <a:pt x="11636" y="80001"/>
                  </a:lnTo>
                  <a:lnTo>
                    <a:pt x="11718" y="76471"/>
                  </a:lnTo>
                  <a:lnTo>
                    <a:pt x="11718" y="83530"/>
                  </a:lnTo>
                  <a:lnTo>
                    <a:pt x="12091" y="83530"/>
                  </a:lnTo>
                  <a:lnTo>
                    <a:pt x="12091" y="1"/>
                  </a:lnTo>
                  <a:close/>
                  <a:moveTo>
                    <a:pt x="13789" y="1"/>
                  </a:moveTo>
                  <a:lnTo>
                    <a:pt x="13789" y="83530"/>
                  </a:lnTo>
                  <a:lnTo>
                    <a:pt x="14120" y="83530"/>
                  </a:lnTo>
                  <a:lnTo>
                    <a:pt x="14120" y="76471"/>
                  </a:lnTo>
                  <a:lnTo>
                    <a:pt x="14244" y="80001"/>
                  </a:lnTo>
                  <a:lnTo>
                    <a:pt x="14410" y="83530"/>
                  </a:lnTo>
                  <a:lnTo>
                    <a:pt x="14534" y="84707"/>
                  </a:lnTo>
                  <a:lnTo>
                    <a:pt x="14741" y="85883"/>
                  </a:lnTo>
                  <a:lnTo>
                    <a:pt x="14907" y="84707"/>
                  </a:lnTo>
                  <a:lnTo>
                    <a:pt x="15073" y="83530"/>
                  </a:lnTo>
                  <a:lnTo>
                    <a:pt x="15238" y="81177"/>
                  </a:lnTo>
                  <a:lnTo>
                    <a:pt x="15404" y="76471"/>
                  </a:lnTo>
                  <a:lnTo>
                    <a:pt x="15487" y="71766"/>
                  </a:lnTo>
                  <a:lnTo>
                    <a:pt x="15611" y="67060"/>
                  </a:lnTo>
                  <a:lnTo>
                    <a:pt x="15652" y="60001"/>
                  </a:lnTo>
                  <a:lnTo>
                    <a:pt x="15652" y="52942"/>
                  </a:lnTo>
                  <a:lnTo>
                    <a:pt x="15652" y="47060"/>
                  </a:lnTo>
                  <a:lnTo>
                    <a:pt x="15611" y="41177"/>
                  </a:lnTo>
                  <a:lnTo>
                    <a:pt x="15528" y="35295"/>
                  </a:lnTo>
                  <a:lnTo>
                    <a:pt x="15404" y="30589"/>
                  </a:lnTo>
                  <a:lnTo>
                    <a:pt x="15280" y="27060"/>
                  </a:lnTo>
                  <a:lnTo>
                    <a:pt x="15114" y="24707"/>
                  </a:lnTo>
                  <a:lnTo>
                    <a:pt x="14948" y="22354"/>
                  </a:lnTo>
                  <a:lnTo>
                    <a:pt x="14576" y="22354"/>
                  </a:lnTo>
                  <a:lnTo>
                    <a:pt x="14410" y="24707"/>
                  </a:lnTo>
                  <a:lnTo>
                    <a:pt x="14286" y="27060"/>
                  </a:lnTo>
                  <a:lnTo>
                    <a:pt x="14162" y="30589"/>
                  </a:lnTo>
                  <a:lnTo>
                    <a:pt x="14162" y="1"/>
                  </a:lnTo>
                  <a:close/>
                  <a:moveTo>
                    <a:pt x="88571" y="22354"/>
                  </a:moveTo>
                  <a:lnTo>
                    <a:pt x="88406" y="23530"/>
                  </a:lnTo>
                  <a:lnTo>
                    <a:pt x="88240" y="25883"/>
                  </a:lnTo>
                  <a:lnTo>
                    <a:pt x="88116" y="29413"/>
                  </a:lnTo>
                  <a:lnTo>
                    <a:pt x="87950" y="32942"/>
                  </a:lnTo>
                  <a:lnTo>
                    <a:pt x="87868" y="38824"/>
                  </a:lnTo>
                  <a:lnTo>
                    <a:pt x="87785" y="45883"/>
                  </a:lnTo>
                  <a:lnTo>
                    <a:pt x="87785" y="54119"/>
                  </a:lnTo>
                  <a:lnTo>
                    <a:pt x="87785" y="61177"/>
                  </a:lnTo>
                  <a:lnTo>
                    <a:pt x="87826" y="67060"/>
                  </a:lnTo>
                  <a:lnTo>
                    <a:pt x="87950" y="72942"/>
                  </a:lnTo>
                  <a:lnTo>
                    <a:pt x="88033" y="77648"/>
                  </a:lnTo>
                  <a:lnTo>
                    <a:pt x="88199" y="81177"/>
                  </a:lnTo>
                  <a:lnTo>
                    <a:pt x="88364" y="83530"/>
                  </a:lnTo>
                  <a:lnTo>
                    <a:pt x="88571" y="84707"/>
                  </a:lnTo>
                  <a:lnTo>
                    <a:pt x="88779" y="85883"/>
                  </a:lnTo>
                  <a:lnTo>
                    <a:pt x="89068" y="84707"/>
                  </a:lnTo>
                  <a:lnTo>
                    <a:pt x="89317" y="82354"/>
                  </a:lnTo>
                  <a:lnTo>
                    <a:pt x="89524" y="77648"/>
                  </a:lnTo>
                  <a:lnTo>
                    <a:pt x="89648" y="71766"/>
                  </a:lnTo>
                  <a:lnTo>
                    <a:pt x="89772" y="63530"/>
                  </a:lnTo>
                  <a:lnTo>
                    <a:pt x="89772" y="52942"/>
                  </a:lnTo>
                  <a:lnTo>
                    <a:pt x="89772" y="45883"/>
                  </a:lnTo>
                  <a:lnTo>
                    <a:pt x="89731" y="40001"/>
                  </a:lnTo>
                  <a:lnTo>
                    <a:pt x="89648" y="35295"/>
                  </a:lnTo>
                  <a:lnTo>
                    <a:pt x="89524" y="30589"/>
                  </a:lnTo>
                  <a:lnTo>
                    <a:pt x="89358" y="27060"/>
                  </a:lnTo>
                  <a:lnTo>
                    <a:pt x="89193" y="24707"/>
                  </a:lnTo>
                  <a:lnTo>
                    <a:pt x="88986" y="22354"/>
                  </a:lnTo>
                  <a:close/>
                  <a:moveTo>
                    <a:pt x="90766" y="22354"/>
                  </a:moveTo>
                  <a:lnTo>
                    <a:pt x="90600" y="23530"/>
                  </a:lnTo>
                  <a:lnTo>
                    <a:pt x="90476" y="24707"/>
                  </a:lnTo>
                  <a:lnTo>
                    <a:pt x="90393" y="25883"/>
                  </a:lnTo>
                  <a:lnTo>
                    <a:pt x="90269" y="29413"/>
                  </a:lnTo>
                  <a:lnTo>
                    <a:pt x="90186" y="31766"/>
                  </a:lnTo>
                  <a:lnTo>
                    <a:pt x="90145" y="35295"/>
                  </a:lnTo>
                  <a:lnTo>
                    <a:pt x="90145" y="40001"/>
                  </a:lnTo>
                  <a:lnTo>
                    <a:pt x="90145" y="43530"/>
                  </a:lnTo>
                  <a:lnTo>
                    <a:pt x="90228" y="48236"/>
                  </a:lnTo>
                  <a:lnTo>
                    <a:pt x="90311" y="50589"/>
                  </a:lnTo>
                  <a:lnTo>
                    <a:pt x="90435" y="52942"/>
                  </a:lnTo>
                  <a:lnTo>
                    <a:pt x="90642" y="55295"/>
                  </a:lnTo>
                  <a:lnTo>
                    <a:pt x="91015" y="58824"/>
                  </a:lnTo>
                  <a:lnTo>
                    <a:pt x="91222" y="60001"/>
                  </a:lnTo>
                  <a:lnTo>
                    <a:pt x="91387" y="62354"/>
                  </a:lnTo>
                  <a:lnTo>
                    <a:pt x="91470" y="64707"/>
                  </a:lnTo>
                  <a:lnTo>
                    <a:pt x="91470" y="67060"/>
                  </a:lnTo>
                  <a:lnTo>
                    <a:pt x="91429" y="70589"/>
                  </a:lnTo>
                  <a:lnTo>
                    <a:pt x="91346" y="74119"/>
                  </a:lnTo>
                  <a:lnTo>
                    <a:pt x="91222" y="76471"/>
                  </a:lnTo>
                  <a:lnTo>
                    <a:pt x="90766" y="76471"/>
                  </a:lnTo>
                  <a:lnTo>
                    <a:pt x="90600" y="74119"/>
                  </a:lnTo>
                  <a:lnTo>
                    <a:pt x="90476" y="69413"/>
                  </a:lnTo>
                  <a:lnTo>
                    <a:pt x="90435" y="64707"/>
                  </a:lnTo>
                  <a:lnTo>
                    <a:pt x="90062" y="65883"/>
                  </a:lnTo>
                  <a:lnTo>
                    <a:pt x="90104" y="70589"/>
                  </a:lnTo>
                  <a:lnTo>
                    <a:pt x="90186" y="74119"/>
                  </a:lnTo>
                  <a:lnTo>
                    <a:pt x="90269" y="77648"/>
                  </a:lnTo>
                  <a:lnTo>
                    <a:pt x="90352" y="80001"/>
                  </a:lnTo>
                  <a:lnTo>
                    <a:pt x="90476" y="82354"/>
                  </a:lnTo>
                  <a:lnTo>
                    <a:pt x="90600" y="84707"/>
                  </a:lnTo>
                  <a:lnTo>
                    <a:pt x="90807" y="84707"/>
                  </a:lnTo>
                  <a:lnTo>
                    <a:pt x="90973" y="85883"/>
                  </a:lnTo>
                  <a:lnTo>
                    <a:pt x="91222" y="84707"/>
                  </a:lnTo>
                  <a:lnTo>
                    <a:pt x="91429" y="83530"/>
                  </a:lnTo>
                  <a:lnTo>
                    <a:pt x="91636" y="80001"/>
                  </a:lnTo>
                  <a:lnTo>
                    <a:pt x="91760" y="76471"/>
                  </a:lnTo>
                  <a:lnTo>
                    <a:pt x="91843" y="71766"/>
                  </a:lnTo>
                  <a:lnTo>
                    <a:pt x="91843" y="65883"/>
                  </a:lnTo>
                  <a:lnTo>
                    <a:pt x="91843" y="61177"/>
                  </a:lnTo>
                  <a:lnTo>
                    <a:pt x="91760" y="57648"/>
                  </a:lnTo>
                  <a:lnTo>
                    <a:pt x="91677" y="54119"/>
                  </a:lnTo>
                  <a:lnTo>
                    <a:pt x="91511" y="51766"/>
                  </a:lnTo>
                  <a:lnTo>
                    <a:pt x="91304" y="50589"/>
                  </a:lnTo>
                  <a:lnTo>
                    <a:pt x="90973" y="47060"/>
                  </a:lnTo>
                  <a:lnTo>
                    <a:pt x="90766" y="45883"/>
                  </a:lnTo>
                  <a:lnTo>
                    <a:pt x="90683" y="44707"/>
                  </a:lnTo>
                  <a:lnTo>
                    <a:pt x="90600" y="43530"/>
                  </a:lnTo>
                  <a:lnTo>
                    <a:pt x="90518" y="42354"/>
                  </a:lnTo>
                  <a:lnTo>
                    <a:pt x="90476" y="40001"/>
                  </a:lnTo>
                  <a:lnTo>
                    <a:pt x="90476" y="38824"/>
                  </a:lnTo>
                  <a:lnTo>
                    <a:pt x="90518" y="35295"/>
                  </a:lnTo>
                  <a:lnTo>
                    <a:pt x="90600" y="32942"/>
                  </a:lnTo>
                  <a:lnTo>
                    <a:pt x="90725" y="31766"/>
                  </a:lnTo>
                  <a:lnTo>
                    <a:pt x="90932" y="30589"/>
                  </a:lnTo>
                  <a:lnTo>
                    <a:pt x="91139" y="31766"/>
                  </a:lnTo>
                  <a:lnTo>
                    <a:pt x="91263" y="32942"/>
                  </a:lnTo>
                  <a:lnTo>
                    <a:pt x="91387" y="36471"/>
                  </a:lnTo>
                  <a:lnTo>
                    <a:pt x="91429" y="40001"/>
                  </a:lnTo>
                  <a:lnTo>
                    <a:pt x="91760" y="38824"/>
                  </a:lnTo>
                  <a:lnTo>
                    <a:pt x="91718" y="34119"/>
                  </a:lnTo>
                  <a:lnTo>
                    <a:pt x="91636" y="29413"/>
                  </a:lnTo>
                  <a:lnTo>
                    <a:pt x="91511" y="27060"/>
                  </a:lnTo>
                  <a:lnTo>
                    <a:pt x="91346" y="24707"/>
                  </a:lnTo>
                  <a:lnTo>
                    <a:pt x="91139" y="22354"/>
                  </a:lnTo>
                  <a:close/>
                  <a:moveTo>
                    <a:pt x="94120" y="22354"/>
                  </a:moveTo>
                  <a:lnTo>
                    <a:pt x="93913" y="24707"/>
                  </a:lnTo>
                  <a:lnTo>
                    <a:pt x="93747" y="27060"/>
                  </a:lnTo>
                  <a:lnTo>
                    <a:pt x="93582" y="30589"/>
                  </a:lnTo>
                  <a:lnTo>
                    <a:pt x="93458" y="35295"/>
                  </a:lnTo>
                  <a:lnTo>
                    <a:pt x="93375" y="41177"/>
                  </a:lnTo>
                  <a:lnTo>
                    <a:pt x="93333" y="47060"/>
                  </a:lnTo>
                  <a:lnTo>
                    <a:pt x="93333" y="54119"/>
                  </a:lnTo>
                  <a:lnTo>
                    <a:pt x="93333" y="61177"/>
                  </a:lnTo>
                  <a:lnTo>
                    <a:pt x="93375" y="67060"/>
                  </a:lnTo>
                  <a:lnTo>
                    <a:pt x="93458" y="72942"/>
                  </a:lnTo>
                  <a:lnTo>
                    <a:pt x="93582" y="77648"/>
                  </a:lnTo>
                  <a:lnTo>
                    <a:pt x="93747" y="81177"/>
                  </a:lnTo>
                  <a:lnTo>
                    <a:pt x="93913" y="83530"/>
                  </a:lnTo>
                  <a:lnTo>
                    <a:pt x="94120" y="84707"/>
                  </a:lnTo>
                  <a:lnTo>
                    <a:pt x="94327" y="85883"/>
                  </a:lnTo>
                  <a:lnTo>
                    <a:pt x="94534" y="84707"/>
                  </a:lnTo>
                  <a:lnTo>
                    <a:pt x="94700" y="84707"/>
                  </a:lnTo>
                  <a:lnTo>
                    <a:pt x="94824" y="82354"/>
                  </a:lnTo>
                  <a:lnTo>
                    <a:pt x="94948" y="80001"/>
                  </a:lnTo>
                  <a:lnTo>
                    <a:pt x="95073" y="77648"/>
                  </a:lnTo>
                  <a:lnTo>
                    <a:pt x="95155" y="74119"/>
                  </a:lnTo>
                  <a:lnTo>
                    <a:pt x="95238" y="70589"/>
                  </a:lnTo>
                  <a:lnTo>
                    <a:pt x="95280" y="65883"/>
                  </a:lnTo>
                  <a:lnTo>
                    <a:pt x="94907" y="64707"/>
                  </a:lnTo>
                  <a:lnTo>
                    <a:pt x="94824" y="70589"/>
                  </a:lnTo>
                  <a:lnTo>
                    <a:pt x="94700" y="74119"/>
                  </a:lnTo>
                  <a:lnTo>
                    <a:pt x="94534" y="76471"/>
                  </a:lnTo>
                  <a:lnTo>
                    <a:pt x="94203" y="76471"/>
                  </a:lnTo>
                  <a:lnTo>
                    <a:pt x="94079" y="75295"/>
                  </a:lnTo>
                  <a:lnTo>
                    <a:pt x="93996" y="74119"/>
                  </a:lnTo>
                  <a:lnTo>
                    <a:pt x="93913" y="71766"/>
                  </a:lnTo>
                  <a:lnTo>
                    <a:pt x="93830" y="68236"/>
                  </a:lnTo>
                  <a:lnTo>
                    <a:pt x="93747" y="64707"/>
                  </a:lnTo>
                  <a:lnTo>
                    <a:pt x="93706" y="61177"/>
                  </a:lnTo>
                  <a:lnTo>
                    <a:pt x="93706" y="56471"/>
                  </a:lnTo>
                  <a:lnTo>
                    <a:pt x="95280" y="56471"/>
                  </a:lnTo>
                  <a:lnTo>
                    <a:pt x="95280" y="55295"/>
                  </a:lnTo>
                  <a:lnTo>
                    <a:pt x="95280" y="54119"/>
                  </a:lnTo>
                  <a:lnTo>
                    <a:pt x="95280" y="47060"/>
                  </a:lnTo>
                  <a:lnTo>
                    <a:pt x="95238" y="40001"/>
                  </a:lnTo>
                  <a:lnTo>
                    <a:pt x="95155" y="35295"/>
                  </a:lnTo>
                  <a:lnTo>
                    <a:pt x="95031" y="30589"/>
                  </a:lnTo>
                  <a:lnTo>
                    <a:pt x="94865" y="27060"/>
                  </a:lnTo>
                  <a:lnTo>
                    <a:pt x="94700" y="24707"/>
                  </a:lnTo>
                  <a:lnTo>
                    <a:pt x="94534" y="22354"/>
                  </a:lnTo>
                  <a:close/>
                  <a:moveTo>
                    <a:pt x="97681" y="22354"/>
                  </a:moveTo>
                  <a:lnTo>
                    <a:pt x="97516" y="23530"/>
                  </a:lnTo>
                  <a:lnTo>
                    <a:pt x="97391" y="24707"/>
                  </a:lnTo>
                  <a:lnTo>
                    <a:pt x="97267" y="25883"/>
                  </a:lnTo>
                  <a:lnTo>
                    <a:pt x="97184" y="29413"/>
                  </a:lnTo>
                  <a:lnTo>
                    <a:pt x="97101" y="31766"/>
                  </a:lnTo>
                  <a:lnTo>
                    <a:pt x="97060" y="35295"/>
                  </a:lnTo>
                  <a:lnTo>
                    <a:pt x="97019" y="40001"/>
                  </a:lnTo>
                  <a:lnTo>
                    <a:pt x="97060" y="43530"/>
                  </a:lnTo>
                  <a:lnTo>
                    <a:pt x="97101" y="48236"/>
                  </a:lnTo>
                  <a:lnTo>
                    <a:pt x="97226" y="50589"/>
                  </a:lnTo>
                  <a:lnTo>
                    <a:pt x="97350" y="52942"/>
                  </a:lnTo>
                  <a:lnTo>
                    <a:pt x="97557" y="55295"/>
                  </a:lnTo>
                  <a:lnTo>
                    <a:pt x="97888" y="58824"/>
                  </a:lnTo>
                  <a:lnTo>
                    <a:pt x="98137" y="60001"/>
                  </a:lnTo>
                  <a:lnTo>
                    <a:pt x="98261" y="62354"/>
                  </a:lnTo>
                  <a:lnTo>
                    <a:pt x="98344" y="64707"/>
                  </a:lnTo>
                  <a:lnTo>
                    <a:pt x="98385" y="67060"/>
                  </a:lnTo>
                  <a:lnTo>
                    <a:pt x="98344" y="70589"/>
                  </a:lnTo>
                  <a:lnTo>
                    <a:pt x="98261" y="74119"/>
                  </a:lnTo>
                  <a:lnTo>
                    <a:pt x="98095" y="76471"/>
                  </a:lnTo>
                  <a:lnTo>
                    <a:pt x="97681" y="76471"/>
                  </a:lnTo>
                  <a:lnTo>
                    <a:pt x="97516" y="74119"/>
                  </a:lnTo>
                  <a:lnTo>
                    <a:pt x="97391" y="69413"/>
                  </a:lnTo>
                  <a:lnTo>
                    <a:pt x="97350" y="64707"/>
                  </a:lnTo>
                  <a:lnTo>
                    <a:pt x="96977" y="65883"/>
                  </a:lnTo>
                  <a:lnTo>
                    <a:pt x="97019" y="70589"/>
                  </a:lnTo>
                  <a:lnTo>
                    <a:pt x="97060" y="74119"/>
                  </a:lnTo>
                  <a:lnTo>
                    <a:pt x="97143" y="77648"/>
                  </a:lnTo>
                  <a:lnTo>
                    <a:pt x="97267" y="80001"/>
                  </a:lnTo>
                  <a:lnTo>
                    <a:pt x="97391" y="82354"/>
                  </a:lnTo>
                  <a:lnTo>
                    <a:pt x="97516" y="84707"/>
                  </a:lnTo>
                  <a:lnTo>
                    <a:pt x="97681" y="84707"/>
                  </a:lnTo>
                  <a:lnTo>
                    <a:pt x="97888" y="85883"/>
                  </a:lnTo>
                  <a:lnTo>
                    <a:pt x="98137" y="84707"/>
                  </a:lnTo>
                  <a:lnTo>
                    <a:pt x="98344" y="83530"/>
                  </a:lnTo>
                  <a:lnTo>
                    <a:pt x="98509" y="80001"/>
                  </a:lnTo>
                  <a:lnTo>
                    <a:pt x="98634" y="76471"/>
                  </a:lnTo>
                  <a:lnTo>
                    <a:pt x="98716" y="71766"/>
                  </a:lnTo>
                  <a:lnTo>
                    <a:pt x="98758" y="65883"/>
                  </a:lnTo>
                  <a:lnTo>
                    <a:pt x="98758" y="61177"/>
                  </a:lnTo>
                  <a:lnTo>
                    <a:pt x="98675" y="57648"/>
                  </a:lnTo>
                  <a:lnTo>
                    <a:pt x="98551" y="54119"/>
                  </a:lnTo>
                  <a:lnTo>
                    <a:pt x="98427" y="51766"/>
                  </a:lnTo>
                  <a:lnTo>
                    <a:pt x="98220" y="50589"/>
                  </a:lnTo>
                  <a:lnTo>
                    <a:pt x="97888" y="47060"/>
                  </a:lnTo>
                  <a:lnTo>
                    <a:pt x="97681" y="45883"/>
                  </a:lnTo>
                  <a:lnTo>
                    <a:pt x="97557" y="44707"/>
                  </a:lnTo>
                  <a:lnTo>
                    <a:pt x="97474" y="43530"/>
                  </a:lnTo>
                  <a:lnTo>
                    <a:pt x="97433" y="42354"/>
                  </a:lnTo>
                  <a:lnTo>
                    <a:pt x="97391" y="40001"/>
                  </a:lnTo>
                  <a:lnTo>
                    <a:pt x="97391" y="38824"/>
                  </a:lnTo>
                  <a:lnTo>
                    <a:pt x="97433" y="35295"/>
                  </a:lnTo>
                  <a:lnTo>
                    <a:pt x="97516" y="32942"/>
                  </a:lnTo>
                  <a:lnTo>
                    <a:pt x="97640" y="31766"/>
                  </a:lnTo>
                  <a:lnTo>
                    <a:pt x="97847" y="30589"/>
                  </a:lnTo>
                  <a:lnTo>
                    <a:pt x="98054" y="31766"/>
                  </a:lnTo>
                  <a:lnTo>
                    <a:pt x="98178" y="32942"/>
                  </a:lnTo>
                  <a:lnTo>
                    <a:pt x="98261" y="36471"/>
                  </a:lnTo>
                  <a:lnTo>
                    <a:pt x="98344" y="40001"/>
                  </a:lnTo>
                  <a:lnTo>
                    <a:pt x="98675" y="38824"/>
                  </a:lnTo>
                  <a:lnTo>
                    <a:pt x="98634" y="34119"/>
                  </a:lnTo>
                  <a:lnTo>
                    <a:pt x="98551" y="29413"/>
                  </a:lnTo>
                  <a:lnTo>
                    <a:pt x="98427" y="27060"/>
                  </a:lnTo>
                  <a:lnTo>
                    <a:pt x="98261" y="24707"/>
                  </a:lnTo>
                  <a:lnTo>
                    <a:pt x="98054" y="22354"/>
                  </a:lnTo>
                  <a:close/>
                  <a:moveTo>
                    <a:pt x="99876" y="22354"/>
                  </a:moveTo>
                  <a:lnTo>
                    <a:pt x="99669" y="24707"/>
                  </a:lnTo>
                  <a:lnTo>
                    <a:pt x="99503" y="27060"/>
                  </a:lnTo>
                  <a:lnTo>
                    <a:pt x="99338" y="30589"/>
                  </a:lnTo>
                  <a:lnTo>
                    <a:pt x="99213" y="35295"/>
                  </a:lnTo>
                  <a:lnTo>
                    <a:pt x="99130" y="41177"/>
                  </a:lnTo>
                  <a:lnTo>
                    <a:pt x="99089" y="47060"/>
                  </a:lnTo>
                  <a:lnTo>
                    <a:pt x="99089" y="54119"/>
                  </a:lnTo>
                  <a:lnTo>
                    <a:pt x="99089" y="61177"/>
                  </a:lnTo>
                  <a:lnTo>
                    <a:pt x="99130" y="67060"/>
                  </a:lnTo>
                  <a:lnTo>
                    <a:pt x="99213" y="72942"/>
                  </a:lnTo>
                  <a:lnTo>
                    <a:pt x="99338" y="77648"/>
                  </a:lnTo>
                  <a:lnTo>
                    <a:pt x="99503" y="81177"/>
                  </a:lnTo>
                  <a:lnTo>
                    <a:pt x="99669" y="83530"/>
                  </a:lnTo>
                  <a:lnTo>
                    <a:pt x="99876" y="84707"/>
                  </a:lnTo>
                  <a:lnTo>
                    <a:pt x="100083" y="85883"/>
                  </a:lnTo>
                  <a:lnTo>
                    <a:pt x="100290" y="84707"/>
                  </a:lnTo>
                  <a:lnTo>
                    <a:pt x="100456" y="84707"/>
                  </a:lnTo>
                  <a:lnTo>
                    <a:pt x="100580" y="82354"/>
                  </a:lnTo>
                  <a:lnTo>
                    <a:pt x="100704" y="80001"/>
                  </a:lnTo>
                  <a:lnTo>
                    <a:pt x="100828" y="77648"/>
                  </a:lnTo>
                  <a:lnTo>
                    <a:pt x="100911" y="74119"/>
                  </a:lnTo>
                  <a:lnTo>
                    <a:pt x="100994" y="70589"/>
                  </a:lnTo>
                  <a:lnTo>
                    <a:pt x="101035" y="65883"/>
                  </a:lnTo>
                  <a:lnTo>
                    <a:pt x="100663" y="64707"/>
                  </a:lnTo>
                  <a:lnTo>
                    <a:pt x="100580" y="70589"/>
                  </a:lnTo>
                  <a:lnTo>
                    <a:pt x="100456" y="74119"/>
                  </a:lnTo>
                  <a:lnTo>
                    <a:pt x="100290" y="76471"/>
                  </a:lnTo>
                  <a:lnTo>
                    <a:pt x="99959" y="76471"/>
                  </a:lnTo>
                  <a:lnTo>
                    <a:pt x="99834" y="75295"/>
                  </a:lnTo>
                  <a:lnTo>
                    <a:pt x="99752" y="74119"/>
                  </a:lnTo>
                  <a:lnTo>
                    <a:pt x="99669" y="71766"/>
                  </a:lnTo>
                  <a:lnTo>
                    <a:pt x="99586" y="68236"/>
                  </a:lnTo>
                  <a:lnTo>
                    <a:pt x="99503" y="64707"/>
                  </a:lnTo>
                  <a:lnTo>
                    <a:pt x="99462" y="61177"/>
                  </a:lnTo>
                  <a:lnTo>
                    <a:pt x="99462" y="56471"/>
                  </a:lnTo>
                  <a:lnTo>
                    <a:pt x="101035" y="56471"/>
                  </a:lnTo>
                  <a:lnTo>
                    <a:pt x="101035" y="55295"/>
                  </a:lnTo>
                  <a:lnTo>
                    <a:pt x="101035" y="54119"/>
                  </a:lnTo>
                  <a:lnTo>
                    <a:pt x="101035" y="47060"/>
                  </a:lnTo>
                  <a:lnTo>
                    <a:pt x="100994" y="40001"/>
                  </a:lnTo>
                  <a:lnTo>
                    <a:pt x="100911" y="35295"/>
                  </a:lnTo>
                  <a:lnTo>
                    <a:pt x="100787" y="30589"/>
                  </a:lnTo>
                  <a:lnTo>
                    <a:pt x="100621" y="27060"/>
                  </a:lnTo>
                  <a:lnTo>
                    <a:pt x="100456" y="24707"/>
                  </a:lnTo>
                  <a:lnTo>
                    <a:pt x="100290" y="22354"/>
                  </a:lnTo>
                  <a:close/>
                  <a:moveTo>
                    <a:pt x="102029" y="22354"/>
                  </a:moveTo>
                  <a:lnTo>
                    <a:pt x="101905" y="23530"/>
                  </a:lnTo>
                  <a:lnTo>
                    <a:pt x="101739" y="24707"/>
                  </a:lnTo>
                  <a:lnTo>
                    <a:pt x="101656" y="25883"/>
                  </a:lnTo>
                  <a:lnTo>
                    <a:pt x="101574" y="29413"/>
                  </a:lnTo>
                  <a:lnTo>
                    <a:pt x="101491" y="31766"/>
                  </a:lnTo>
                  <a:lnTo>
                    <a:pt x="101408" y="35295"/>
                  </a:lnTo>
                  <a:lnTo>
                    <a:pt x="101408" y="40001"/>
                  </a:lnTo>
                  <a:lnTo>
                    <a:pt x="101449" y="43530"/>
                  </a:lnTo>
                  <a:lnTo>
                    <a:pt x="101491" y="48236"/>
                  </a:lnTo>
                  <a:lnTo>
                    <a:pt x="101574" y="50589"/>
                  </a:lnTo>
                  <a:lnTo>
                    <a:pt x="101739" y="52942"/>
                  </a:lnTo>
                  <a:lnTo>
                    <a:pt x="101946" y="55295"/>
                  </a:lnTo>
                  <a:lnTo>
                    <a:pt x="102277" y="58824"/>
                  </a:lnTo>
                  <a:lnTo>
                    <a:pt x="102526" y="60001"/>
                  </a:lnTo>
                  <a:lnTo>
                    <a:pt x="102650" y="62354"/>
                  </a:lnTo>
                  <a:lnTo>
                    <a:pt x="102733" y="64707"/>
                  </a:lnTo>
                  <a:lnTo>
                    <a:pt x="102774" y="67060"/>
                  </a:lnTo>
                  <a:lnTo>
                    <a:pt x="102733" y="70589"/>
                  </a:lnTo>
                  <a:lnTo>
                    <a:pt x="102650" y="74119"/>
                  </a:lnTo>
                  <a:lnTo>
                    <a:pt x="102485" y="76471"/>
                  </a:lnTo>
                  <a:lnTo>
                    <a:pt x="102029" y="76471"/>
                  </a:lnTo>
                  <a:lnTo>
                    <a:pt x="101863" y="74119"/>
                  </a:lnTo>
                  <a:lnTo>
                    <a:pt x="101781" y="69413"/>
                  </a:lnTo>
                  <a:lnTo>
                    <a:pt x="101698" y="64707"/>
                  </a:lnTo>
                  <a:lnTo>
                    <a:pt x="101367" y="65883"/>
                  </a:lnTo>
                  <a:lnTo>
                    <a:pt x="101408" y="70589"/>
                  </a:lnTo>
                  <a:lnTo>
                    <a:pt x="101449" y="74119"/>
                  </a:lnTo>
                  <a:lnTo>
                    <a:pt x="101532" y="77648"/>
                  </a:lnTo>
                  <a:lnTo>
                    <a:pt x="101615" y="80001"/>
                  </a:lnTo>
                  <a:lnTo>
                    <a:pt x="101739" y="82354"/>
                  </a:lnTo>
                  <a:lnTo>
                    <a:pt x="101905" y="84707"/>
                  </a:lnTo>
                  <a:lnTo>
                    <a:pt x="102070" y="84707"/>
                  </a:lnTo>
                  <a:lnTo>
                    <a:pt x="102277" y="85883"/>
                  </a:lnTo>
                  <a:lnTo>
                    <a:pt x="102526" y="84707"/>
                  </a:lnTo>
                  <a:lnTo>
                    <a:pt x="102733" y="83530"/>
                  </a:lnTo>
                  <a:lnTo>
                    <a:pt x="102899" y="80001"/>
                  </a:lnTo>
                  <a:lnTo>
                    <a:pt x="103023" y="76471"/>
                  </a:lnTo>
                  <a:lnTo>
                    <a:pt x="103106" y="71766"/>
                  </a:lnTo>
                  <a:lnTo>
                    <a:pt x="103147" y="65883"/>
                  </a:lnTo>
                  <a:lnTo>
                    <a:pt x="103106" y="61177"/>
                  </a:lnTo>
                  <a:lnTo>
                    <a:pt x="103064" y="57648"/>
                  </a:lnTo>
                  <a:lnTo>
                    <a:pt x="102940" y="54119"/>
                  </a:lnTo>
                  <a:lnTo>
                    <a:pt x="102816" y="51766"/>
                  </a:lnTo>
                  <a:lnTo>
                    <a:pt x="102609" y="50589"/>
                  </a:lnTo>
                  <a:lnTo>
                    <a:pt x="102277" y="47060"/>
                  </a:lnTo>
                  <a:lnTo>
                    <a:pt x="102070" y="45883"/>
                  </a:lnTo>
                  <a:lnTo>
                    <a:pt x="101946" y="44707"/>
                  </a:lnTo>
                  <a:lnTo>
                    <a:pt x="101863" y="43530"/>
                  </a:lnTo>
                  <a:lnTo>
                    <a:pt x="101822" y="42354"/>
                  </a:lnTo>
                  <a:lnTo>
                    <a:pt x="101781" y="40001"/>
                  </a:lnTo>
                  <a:lnTo>
                    <a:pt x="101781" y="38824"/>
                  </a:lnTo>
                  <a:lnTo>
                    <a:pt x="101781" y="35295"/>
                  </a:lnTo>
                  <a:lnTo>
                    <a:pt x="101863" y="32942"/>
                  </a:lnTo>
                  <a:lnTo>
                    <a:pt x="102029" y="31766"/>
                  </a:lnTo>
                  <a:lnTo>
                    <a:pt x="102236" y="30589"/>
                  </a:lnTo>
                  <a:lnTo>
                    <a:pt x="102402" y="31766"/>
                  </a:lnTo>
                  <a:lnTo>
                    <a:pt x="102567" y="32942"/>
                  </a:lnTo>
                  <a:lnTo>
                    <a:pt x="102650" y="36471"/>
                  </a:lnTo>
                  <a:lnTo>
                    <a:pt x="102692" y="40001"/>
                  </a:lnTo>
                  <a:lnTo>
                    <a:pt x="103064" y="38824"/>
                  </a:lnTo>
                  <a:lnTo>
                    <a:pt x="103023" y="34119"/>
                  </a:lnTo>
                  <a:lnTo>
                    <a:pt x="102940" y="29413"/>
                  </a:lnTo>
                  <a:lnTo>
                    <a:pt x="102816" y="27060"/>
                  </a:lnTo>
                  <a:lnTo>
                    <a:pt x="102650" y="24707"/>
                  </a:lnTo>
                  <a:lnTo>
                    <a:pt x="102443" y="22354"/>
                  </a:lnTo>
                  <a:close/>
                  <a:moveTo>
                    <a:pt x="104099" y="22354"/>
                  </a:moveTo>
                  <a:lnTo>
                    <a:pt x="103975" y="23530"/>
                  </a:lnTo>
                  <a:lnTo>
                    <a:pt x="103810" y="24707"/>
                  </a:lnTo>
                  <a:lnTo>
                    <a:pt x="103727" y="25883"/>
                  </a:lnTo>
                  <a:lnTo>
                    <a:pt x="103644" y="29413"/>
                  </a:lnTo>
                  <a:lnTo>
                    <a:pt x="103561" y="31766"/>
                  </a:lnTo>
                  <a:lnTo>
                    <a:pt x="103520" y="35295"/>
                  </a:lnTo>
                  <a:lnTo>
                    <a:pt x="103478" y="40001"/>
                  </a:lnTo>
                  <a:lnTo>
                    <a:pt x="103520" y="43530"/>
                  </a:lnTo>
                  <a:lnTo>
                    <a:pt x="103561" y="48236"/>
                  </a:lnTo>
                  <a:lnTo>
                    <a:pt x="103644" y="50589"/>
                  </a:lnTo>
                  <a:lnTo>
                    <a:pt x="103810" y="52942"/>
                  </a:lnTo>
                  <a:lnTo>
                    <a:pt x="104017" y="55295"/>
                  </a:lnTo>
                  <a:lnTo>
                    <a:pt x="104348" y="58824"/>
                  </a:lnTo>
                  <a:lnTo>
                    <a:pt x="104596" y="60001"/>
                  </a:lnTo>
                  <a:lnTo>
                    <a:pt x="104721" y="62354"/>
                  </a:lnTo>
                  <a:lnTo>
                    <a:pt x="104803" y="64707"/>
                  </a:lnTo>
                  <a:lnTo>
                    <a:pt x="104845" y="67060"/>
                  </a:lnTo>
                  <a:lnTo>
                    <a:pt x="104803" y="70589"/>
                  </a:lnTo>
                  <a:lnTo>
                    <a:pt x="104721" y="74119"/>
                  </a:lnTo>
                  <a:lnTo>
                    <a:pt x="104555" y="76471"/>
                  </a:lnTo>
                  <a:lnTo>
                    <a:pt x="104099" y="76471"/>
                  </a:lnTo>
                  <a:lnTo>
                    <a:pt x="103934" y="74119"/>
                  </a:lnTo>
                  <a:lnTo>
                    <a:pt x="103851" y="69413"/>
                  </a:lnTo>
                  <a:lnTo>
                    <a:pt x="103768" y="64707"/>
                  </a:lnTo>
                  <a:lnTo>
                    <a:pt x="103437" y="65883"/>
                  </a:lnTo>
                  <a:lnTo>
                    <a:pt x="103478" y="70589"/>
                  </a:lnTo>
                  <a:lnTo>
                    <a:pt x="103520" y="74119"/>
                  </a:lnTo>
                  <a:lnTo>
                    <a:pt x="103603" y="77648"/>
                  </a:lnTo>
                  <a:lnTo>
                    <a:pt x="103685" y="80001"/>
                  </a:lnTo>
                  <a:lnTo>
                    <a:pt x="103810" y="82354"/>
                  </a:lnTo>
                  <a:lnTo>
                    <a:pt x="103975" y="84707"/>
                  </a:lnTo>
                  <a:lnTo>
                    <a:pt x="104141" y="84707"/>
                  </a:lnTo>
                  <a:lnTo>
                    <a:pt x="104348" y="85883"/>
                  </a:lnTo>
                  <a:lnTo>
                    <a:pt x="104596" y="84707"/>
                  </a:lnTo>
                  <a:lnTo>
                    <a:pt x="104803" y="83530"/>
                  </a:lnTo>
                  <a:lnTo>
                    <a:pt x="104969" y="80001"/>
                  </a:lnTo>
                  <a:lnTo>
                    <a:pt x="105093" y="76471"/>
                  </a:lnTo>
                  <a:lnTo>
                    <a:pt x="105176" y="71766"/>
                  </a:lnTo>
                  <a:lnTo>
                    <a:pt x="105217" y="65883"/>
                  </a:lnTo>
                  <a:lnTo>
                    <a:pt x="105176" y="61177"/>
                  </a:lnTo>
                  <a:lnTo>
                    <a:pt x="105135" y="57648"/>
                  </a:lnTo>
                  <a:lnTo>
                    <a:pt x="105010" y="54119"/>
                  </a:lnTo>
                  <a:lnTo>
                    <a:pt x="104886" y="51766"/>
                  </a:lnTo>
                  <a:lnTo>
                    <a:pt x="104679" y="50589"/>
                  </a:lnTo>
                  <a:lnTo>
                    <a:pt x="104348" y="47060"/>
                  </a:lnTo>
                  <a:lnTo>
                    <a:pt x="104141" y="45883"/>
                  </a:lnTo>
                  <a:lnTo>
                    <a:pt x="104017" y="44707"/>
                  </a:lnTo>
                  <a:lnTo>
                    <a:pt x="103934" y="43530"/>
                  </a:lnTo>
                  <a:lnTo>
                    <a:pt x="103892" y="42354"/>
                  </a:lnTo>
                  <a:lnTo>
                    <a:pt x="103851" y="40001"/>
                  </a:lnTo>
                  <a:lnTo>
                    <a:pt x="103851" y="38824"/>
                  </a:lnTo>
                  <a:lnTo>
                    <a:pt x="103851" y="35295"/>
                  </a:lnTo>
                  <a:lnTo>
                    <a:pt x="103934" y="32942"/>
                  </a:lnTo>
                  <a:lnTo>
                    <a:pt x="104099" y="31766"/>
                  </a:lnTo>
                  <a:lnTo>
                    <a:pt x="104306" y="30589"/>
                  </a:lnTo>
                  <a:lnTo>
                    <a:pt x="104472" y="31766"/>
                  </a:lnTo>
                  <a:lnTo>
                    <a:pt x="104638" y="32942"/>
                  </a:lnTo>
                  <a:lnTo>
                    <a:pt x="104721" y="36471"/>
                  </a:lnTo>
                  <a:lnTo>
                    <a:pt x="104762" y="40001"/>
                  </a:lnTo>
                  <a:lnTo>
                    <a:pt x="105135" y="38824"/>
                  </a:lnTo>
                  <a:lnTo>
                    <a:pt x="105093" y="34119"/>
                  </a:lnTo>
                  <a:lnTo>
                    <a:pt x="105010" y="29413"/>
                  </a:lnTo>
                  <a:lnTo>
                    <a:pt x="104886" y="27060"/>
                  </a:lnTo>
                  <a:lnTo>
                    <a:pt x="104721" y="24707"/>
                  </a:lnTo>
                  <a:lnTo>
                    <a:pt x="104514" y="22354"/>
                  </a:lnTo>
                  <a:close/>
                  <a:moveTo>
                    <a:pt x="107246" y="22354"/>
                  </a:moveTo>
                  <a:lnTo>
                    <a:pt x="107081" y="23530"/>
                  </a:lnTo>
                  <a:lnTo>
                    <a:pt x="106915" y="25883"/>
                  </a:lnTo>
                  <a:lnTo>
                    <a:pt x="106750" y="29413"/>
                  </a:lnTo>
                  <a:lnTo>
                    <a:pt x="106625" y="32942"/>
                  </a:lnTo>
                  <a:lnTo>
                    <a:pt x="106501" y="38824"/>
                  </a:lnTo>
                  <a:lnTo>
                    <a:pt x="106460" y="45883"/>
                  </a:lnTo>
                  <a:lnTo>
                    <a:pt x="106418" y="54119"/>
                  </a:lnTo>
                  <a:lnTo>
                    <a:pt x="106460" y="61177"/>
                  </a:lnTo>
                  <a:lnTo>
                    <a:pt x="106501" y="67060"/>
                  </a:lnTo>
                  <a:lnTo>
                    <a:pt x="106584" y="72942"/>
                  </a:lnTo>
                  <a:lnTo>
                    <a:pt x="106708" y="77648"/>
                  </a:lnTo>
                  <a:lnTo>
                    <a:pt x="106874" y="81177"/>
                  </a:lnTo>
                  <a:lnTo>
                    <a:pt x="107039" y="83530"/>
                  </a:lnTo>
                  <a:lnTo>
                    <a:pt x="107205" y="84707"/>
                  </a:lnTo>
                  <a:lnTo>
                    <a:pt x="107412" y="85883"/>
                  </a:lnTo>
                  <a:lnTo>
                    <a:pt x="107702" y="84707"/>
                  </a:lnTo>
                  <a:lnTo>
                    <a:pt x="107950" y="82354"/>
                  </a:lnTo>
                  <a:lnTo>
                    <a:pt x="108157" y="77648"/>
                  </a:lnTo>
                  <a:lnTo>
                    <a:pt x="108323" y="71766"/>
                  </a:lnTo>
                  <a:lnTo>
                    <a:pt x="108406" y="63530"/>
                  </a:lnTo>
                  <a:lnTo>
                    <a:pt x="108447" y="52942"/>
                  </a:lnTo>
                  <a:lnTo>
                    <a:pt x="108406" y="45883"/>
                  </a:lnTo>
                  <a:lnTo>
                    <a:pt x="108364" y="40001"/>
                  </a:lnTo>
                  <a:lnTo>
                    <a:pt x="108282" y="35295"/>
                  </a:lnTo>
                  <a:lnTo>
                    <a:pt x="108157" y="30589"/>
                  </a:lnTo>
                  <a:lnTo>
                    <a:pt x="107992" y="27060"/>
                  </a:lnTo>
                  <a:lnTo>
                    <a:pt x="107826" y="24707"/>
                  </a:lnTo>
                  <a:lnTo>
                    <a:pt x="107660" y="22354"/>
                  </a:lnTo>
                  <a:close/>
                  <a:moveTo>
                    <a:pt x="27992" y="25883"/>
                  </a:moveTo>
                  <a:lnTo>
                    <a:pt x="27660" y="27060"/>
                  </a:lnTo>
                  <a:lnTo>
                    <a:pt x="27329" y="28236"/>
                  </a:lnTo>
                  <a:lnTo>
                    <a:pt x="26998" y="31766"/>
                  </a:lnTo>
                  <a:lnTo>
                    <a:pt x="26750" y="35295"/>
                  </a:lnTo>
                  <a:lnTo>
                    <a:pt x="26501" y="40001"/>
                  </a:lnTo>
                  <a:lnTo>
                    <a:pt x="26377" y="45883"/>
                  </a:lnTo>
                  <a:lnTo>
                    <a:pt x="26253" y="50589"/>
                  </a:lnTo>
                  <a:lnTo>
                    <a:pt x="26211" y="57648"/>
                  </a:lnTo>
                  <a:lnTo>
                    <a:pt x="26253" y="63530"/>
                  </a:lnTo>
                  <a:lnTo>
                    <a:pt x="26377" y="69413"/>
                  </a:lnTo>
                  <a:lnTo>
                    <a:pt x="26542" y="74119"/>
                  </a:lnTo>
                  <a:lnTo>
                    <a:pt x="26750" y="78824"/>
                  </a:lnTo>
                  <a:lnTo>
                    <a:pt x="27039" y="82354"/>
                  </a:lnTo>
                  <a:lnTo>
                    <a:pt x="27371" y="84707"/>
                  </a:lnTo>
                  <a:lnTo>
                    <a:pt x="27743" y="87060"/>
                  </a:lnTo>
                  <a:lnTo>
                    <a:pt x="28489" y="87060"/>
                  </a:lnTo>
                  <a:lnTo>
                    <a:pt x="28779" y="85883"/>
                  </a:lnTo>
                  <a:lnTo>
                    <a:pt x="29027" y="84707"/>
                  </a:lnTo>
                  <a:lnTo>
                    <a:pt x="29275" y="82354"/>
                  </a:lnTo>
                  <a:lnTo>
                    <a:pt x="29441" y="80001"/>
                  </a:lnTo>
                  <a:lnTo>
                    <a:pt x="29565" y="76471"/>
                  </a:lnTo>
                  <a:lnTo>
                    <a:pt x="29648" y="72942"/>
                  </a:lnTo>
                  <a:lnTo>
                    <a:pt x="29689" y="69413"/>
                  </a:lnTo>
                  <a:lnTo>
                    <a:pt x="29648" y="67060"/>
                  </a:lnTo>
                  <a:lnTo>
                    <a:pt x="29648" y="64707"/>
                  </a:lnTo>
                  <a:lnTo>
                    <a:pt x="29441" y="69413"/>
                  </a:lnTo>
                  <a:lnTo>
                    <a:pt x="29193" y="72942"/>
                  </a:lnTo>
                  <a:lnTo>
                    <a:pt x="28861" y="74119"/>
                  </a:lnTo>
                  <a:lnTo>
                    <a:pt x="28447" y="75295"/>
                  </a:lnTo>
                  <a:lnTo>
                    <a:pt x="28199" y="74119"/>
                  </a:lnTo>
                  <a:lnTo>
                    <a:pt x="27992" y="74119"/>
                  </a:lnTo>
                  <a:lnTo>
                    <a:pt x="27826" y="72942"/>
                  </a:lnTo>
                  <a:lnTo>
                    <a:pt x="27702" y="70589"/>
                  </a:lnTo>
                  <a:lnTo>
                    <a:pt x="27619" y="69413"/>
                  </a:lnTo>
                  <a:lnTo>
                    <a:pt x="27536" y="65883"/>
                  </a:lnTo>
                  <a:lnTo>
                    <a:pt x="27495" y="63530"/>
                  </a:lnTo>
                  <a:lnTo>
                    <a:pt x="27453" y="60001"/>
                  </a:lnTo>
                  <a:lnTo>
                    <a:pt x="29648" y="60001"/>
                  </a:lnTo>
                  <a:lnTo>
                    <a:pt x="29607" y="52942"/>
                  </a:lnTo>
                  <a:lnTo>
                    <a:pt x="29482" y="45883"/>
                  </a:lnTo>
                  <a:lnTo>
                    <a:pt x="29317" y="40001"/>
                  </a:lnTo>
                  <a:lnTo>
                    <a:pt x="29110" y="35295"/>
                  </a:lnTo>
                  <a:lnTo>
                    <a:pt x="28903" y="31766"/>
                  </a:lnTo>
                  <a:lnTo>
                    <a:pt x="28613" y="28236"/>
                  </a:lnTo>
                  <a:lnTo>
                    <a:pt x="28323" y="27060"/>
                  </a:lnTo>
                  <a:lnTo>
                    <a:pt x="27992" y="25883"/>
                  </a:lnTo>
                  <a:close/>
                  <a:moveTo>
                    <a:pt x="35197" y="27060"/>
                  </a:moveTo>
                  <a:lnTo>
                    <a:pt x="34865" y="28236"/>
                  </a:lnTo>
                  <a:lnTo>
                    <a:pt x="34534" y="29413"/>
                  </a:lnTo>
                  <a:lnTo>
                    <a:pt x="34286" y="31766"/>
                  </a:lnTo>
                  <a:lnTo>
                    <a:pt x="34079" y="34119"/>
                  </a:lnTo>
                  <a:lnTo>
                    <a:pt x="33913" y="37648"/>
                  </a:lnTo>
                  <a:lnTo>
                    <a:pt x="33830" y="41177"/>
                  </a:lnTo>
                  <a:lnTo>
                    <a:pt x="33830" y="44707"/>
                  </a:lnTo>
                  <a:lnTo>
                    <a:pt x="33830" y="48236"/>
                  </a:lnTo>
                  <a:lnTo>
                    <a:pt x="33913" y="50589"/>
                  </a:lnTo>
                  <a:lnTo>
                    <a:pt x="34079" y="51766"/>
                  </a:lnTo>
                  <a:lnTo>
                    <a:pt x="34617" y="51766"/>
                  </a:lnTo>
                  <a:lnTo>
                    <a:pt x="34948" y="49413"/>
                  </a:lnTo>
                  <a:lnTo>
                    <a:pt x="34907" y="48236"/>
                  </a:lnTo>
                  <a:lnTo>
                    <a:pt x="34865" y="45883"/>
                  </a:lnTo>
                  <a:lnTo>
                    <a:pt x="34907" y="42354"/>
                  </a:lnTo>
                  <a:lnTo>
                    <a:pt x="35031" y="40001"/>
                  </a:lnTo>
                  <a:lnTo>
                    <a:pt x="35197" y="38824"/>
                  </a:lnTo>
                  <a:lnTo>
                    <a:pt x="35652" y="38824"/>
                  </a:lnTo>
                  <a:lnTo>
                    <a:pt x="35818" y="40001"/>
                  </a:lnTo>
                  <a:lnTo>
                    <a:pt x="35901" y="42354"/>
                  </a:lnTo>
                  <a:lnTo>
                    <a:pt x="35901" y="44707"/>
                  </a:lnTo>
                  <a:lnTo>
                    <a:pt x="35901" y="49413"/>
                  </a:lnTo>
                  <a:lnTo>
                    <a:pt x="34948" y="54119"/>
                  </a:lnTo>
                  <a:lnTo>
                    <a:pt x="34700" y="54119"/>
                  </a:lnTo>
                  <a:lnTo>
                    <a:pt x="34286" y="57648"/>
                  </a:lnTo>
                  <a:lnTo>
                    <a:pt x="33996" y="61177"/>
                  </a:lnTo>
                  <a:lnTo>
                    <a:pt x="33872" y="63530"/>
                  </a:lnTo>
                  <a:lnTo>
                    <a:pt x="33789" y="65883"/>
                  </a:lnTo>
                  <a:lnTo>
                    <a:pt x="33747" y="69413"/>
                  </a:lnTo>
                  <a:lnTo>
                    <a:pt x="33747" y="72942"/>
                  </a:lnTo>
                  <a:lnTo>
                    <a:pt x="33747" y="76471"/>
                  </a:lnTo>
                  <a:lnTo>
                    <a:pt x="33789" y="78824"/>
                  </a:lnTo>
                  <a:lnTo>
                    <a:pt x="33872" y="81177"/>
                  </a:lnTo>
                  <a:lnTo>
                    <a:pt x="33996" y="83530"/>
                  </a:lnTo>
                  <a:lnTo>
                    <a:pt x="34327" y="85883"/>
                  </a:lnTo>
                  <a:lnTo>
                    <a:pt x="34783" y="87060"/>
                  </a:lnTo>
                  <a:lnTo>
                    <a:pt x="35197" y="85883"/>
                  </a:lnTo>
                  <a:lnTo>
                    <a:pt x="35528" y="83530"/>
                  </a:lnTo>
                  <a:lnTo>
                    <a:pt x="35776" y="80001"/>
                  </a:lnTo>
                  <a:lnTo>
                    <a:pt x="35983" y="75295"/>
                  </a:lnTo>
                  <a:lnTo>
                    <a:pt x="36025" y="77648"/>
                  </a:lnTo>
                  <a:lnTo>
                    <a:pt x="36066" y="80001"/>
                  </a:lnTo>
                  <a:lnTo>
                    <a:pt x="36149" y="82354"/>
                  </a:lnTo>
                  <a:lnTo>
                    <a:pt x="36232" y="83530"/>
                  </a:lnTo>
                  <a:lnTo>
                    <a:pt x="36480" y="85883"/>
                  </a:lnTo>
                  <a:lnTo>
                    <a:pt x="36812" y="87060"/>
                  </a:lnTo>
                  <a:lnTo>
                    <a:pt x="37184" y="85883"/>
                  </a:lnTo>
                  <a:lnTo>
                    <a:pt x="37433" y="83530"/>
                  </a:lnTo>
                  <a:lnTo>
                    <a:pt x="37516" y="81177"/>
                  </a:lnTo>
                  <a:lnTo>
                    <a:pt x="37598" y="78824"/>
                  </a:lnTo>
                  <a:lnTo>
                    <a:pt x="37640" y="76471"/>
                  </a:lnTo>
                  <a:lnTo>
                    <a:pt x="37640" y="72942"/>
                  </a:lnTo>
                  <a:lnTo>
                    <a:pt x="37640" y="69413"/>
                  </a:lnTo>
                  <a:lnTo>
                    <a:pt x="37598" y="67060"/>
                  </a:lnTo>
                  <a:lnTo>
                    <a:pt x="37474" y="64707"/>
                  </a:lnTo>
                  <a:lnTo>
                    <a:pt x="37350" y="63530"/>
                  </a:lnTo>
                  <a:lnTo>
                    <a:pt x="37391" y="67060"/>
                  </a:lnTo>
                  <a:lnTo>
                    <a:pt x="37391" y="68236"/>
                  </a:lnTo>
                  <a:lnTo>
                    <a:pt x="37391" y="71766"/>
                  </a:lnTo>
                  <a:lnTo>
                    <a:pt x="37350" y="74119"/>
                  </a:lnTo>
                  <a:lnTo>
                    <a:pt x="37309" y="75295"/>
                  </a:lnTo>
                  <a:lnTo>
                    <a:pt x="37226" y="75295"/>
                  </a:lnTo>
                  <a:lnTo>
                    <a:pt x="37143" y="74119"/>
                  </a:lnTo>
                  <a:lnTo>
                    <a:pt x="37101" y="72942"/>
                  </a:lnTo>
                  <a:lnTo>
                    <a:pt x="37060" y="70589"/>
                  </a:lnTo>
                  <a:lnTo>
                    <a:pt x="37060" y="67060"/>
                  </a:lnTo>
                  <a:lnTo>
                    <a:pt x="37060" y="45883"/>
                  </a:lnTo>
                  <a:lnTo>
                    <a:pt x="37060" y="41177"/>
                  </a:lnTo>
                  <a:lnTo>
                    <a:pt x="36977" y="37648"/>
                  </a:lnTo>
                  <a:lnTo>
                    <a:pt x="36853" y="34119"/>
                  </a:lnTo>
                  <a:lnTo>
                    <a:pt x="36729" y="31766"/>
                  </a:lnTo>
                  <a:lnTo>
                    <a:pt x="36522" y="29413"/>
                  </a:lnTo>
                  <a:lnTo>
                    <a:pt x="36232" y="28236"/>
                  </a:lnTo>
                  <a:lnTo>
                    <a:pt x="35942" y="27060"/>
                  </a:lnTo>
                  <a:close/>
                  <a:moveTo>
                    <a:pt x="55818" y="4707"/>
                  </a:moveTo>
                  <a:lnTo>
                    <a:pt x="55694" y="9413"/>
                  </a:lnTo>
                  <a:lnTo>
                    <a:pt x="55528" y="14119"/>
                  </a:lnTo>
                  <a:lnTo>
                    <a:pt x="55362" y="18824"/>
                  </a:lnTo>
                  <a:lnTo>
                    <a:pt x="55114" y="23530"/>
                  </a:lnTo>
                  <a:lnTo>
                    <a:pt x="54865" y="27060"/>
                  </a:lnTo>
                  <a:lnTo>
                    <a:pt x="54617" y="30589"/>
                  </a:lnTo>
                  <a:lnTo>
                    <a:pt x="54369" y="32942"/>
                  </a:lnTo>
                  <a:lnTo>
                    <a:pt x="54162" y="34119"/>
                  </a:lnTo>
                  <a:lnTo>
                    <a:pt x="54162" y="40001"/>
                  </a:lnTo>
                  <a:lnTo>
                    <a:pt x="54783" y="40001"/>
                  </a:lnTo>
                  <a:lnTo>
                    <a:pt x="54783" y="69413"/>
                  </a:lnTo>
                  <a:lnTo>
                    <a:pt x="54783" y="72942"/>
                  </a:lnTo>
                  <a:lnTo>
                    <a:pt x="54824" y="76471"/>
                  </a:lnTo>
                  <a:lnTo>
                    <a:pt x="54948" y="78824"/>
                  </a:lnTo>
                  <a:lnTo>
                    <a:pt x="55073" y="82354"/>
                  </a:lnTo>
                  <a:lnTo>
                    <a:pt x="55238" y="83530"/>
                  </a:lnTo>
                  <a:lnTo>
                    <a:pt x="55404" y="85883"/>
                  </a:lnTo>
                  <a:lnTo>
                    <a:pt x="55611" y="87060"/>
                  </a:lnTo>
                  <a:lnTo>
                    <a:pt x="56066" y="87060"/>
                  </a:lnTo>
                  <a:lnTo>
                    <a:pt x="56273" y="85883"/>
                  </a:lnTo>
                  <a:lnTo>
                    <a:pt x="56439" y="84707"/>
                  </a:lnTo>
                  <a:lnTo>
                    <a:pt x="56605" y="82354"/>
                  </a:lnTo>
                  <a:lnTo>
                    <a:pt x="56687" y="80001"/>
                  </a:lnTo>
                  <a:lnTo>
                    <a:pt x="56770" y="76471"/>
                  </a:lnTo>
                  <a:lnTo>
                    <a:pt x="56812" y="72942"/>
                  </a:lnTo>
                  <a:lnTo>
                    <a:pt x="56853" y="68236"/>
                  </a:lnTo>
                  <a:lnTo>
                    <a:pt x="56812" y="63530"/>
                  </a:lnTo>
                  <a:lnTo>
                    <a:pt x="56770" y="61177"/>
                  </a:lnTo>
                  <a:lnTo>
                    <a:pt x="56646" y="57648"/>
                  </a:lnTo>
                  <a:lnTo>
                    <a:pt x="56480" y="56471"/>
                  </a:lnTo>
                  <a:lnTo>
                    <a:pt x="56522" y="60001"/>
                  </a:lnTo>
                  <a:lnTo>
                    <a:pt x="56522" y="63530"/>
                  </a:lnTo>
                  <a:lnTo>
                    <a:pt x="56480" y="67060"/>
                  </a:lnTo>
                  <a:lnTo>
                    <a:pt x="56439" y="70589"/>
                  </a:lnTo>
                  <a:lnTo>
                    <a:pt x="56315" y="72942"/>
                  </a:lnTo>
                  <a:lnTo>
                    <a:pt x="56066" y="72942"/>
                  </a:lnTo>
                  <a:lnTo>
                    <a:pt x="55983" y="70589"/>
                  </a:lnTo>
                  <a:lnTo>
                    <a:pt x="55942" y="67060"/>
                  </a:lnTo>
                  <a:lnTo>
                    <a:pt x="55901" y="63530"/>
                  </a:lnTo>
                  <a:lnTo>
                    <a:pt x="55901" y="40001"/>
                  </a:lnTo>
                  <a:lnTo>
                    <a:pt x="56439" y="40001"/>
                  </a:lnTo>
                  <a:lnTo>
                    <a:pt x="56729" y="28236"/>
                  </a:lnTo>
                  <a:lnTo>
                    <a:pt x="55901" y="28236"/>
                  </a:lnTo>
                  <a:lnTo>
                    <a:pt x="55901" y="4707"/>
                  </a:lnTo>
                  <a:close/>
                  <a:moveTo>
                    <a:pt x="68199" y="27060"/>
                  </a:moveTo>
                  <a:lnTo>
                    <a:pt x="67868" y="29413"/>
                  </a:lnTo>
                  <a:lnTo>
                    <a:pt x="67536" y="31766"/>
                  </a:lnTo>
                  <a:lnTo>
                    <a:pt x="67205" y="35295"/>
                  </a:lnTo>
                  <a:lnTo>
                    <a:pt x="66957" y="41177"/>
                  </a:lnTo>
                  <a:lnTo>
                    <a:pt x="66791" y="45883"/>
                  </a:lnTo>
                  <a:lnTo>
                    <a:pt x="66667" y="51766"/>
                  </a:lnTo>
                  <a:lnTo>
                    <a:pt x="66625" y="58824"/>
                  </a:lnTo>
                  <a:lnTo>
                    <a:pt x="66667" y="63530"/>
                  </a:lnTo>
                  <a:lnTo>
                    <a:pt x="66791" y="69413"/>
                  </a:lnTo>
                  <a:lnTo>
                    <a:pt x="66957" y="74119"/>
                  </a:lnTo>
                  <a:lnTo>
                    <a:pt x="67205" y="78824"/>
                  </a:lnTo>
                  <a:lnTo>
                    <a:pt x="67495" y="82354"/>
                  </a:lnTo>
                  <a:lnTo>
                    <a:pt x="67785" y="84707"/>
                  </a:lnTo>
                  <a:lnTo>
                    <a:pt x="68116" y="87060"/>
                  </a:lnTo>
                  <a:lnTo>
                    <a:pt x="68820" y="87060"/>
                  </a:lnTo>
                  <a:lnTo>
                    <a:pt x="69151" y="85883"/>
                  </a:lnTo>
                  <a:lnTo>
                    <a:pt x="69400" y="83530"/>
                  </a:lnTo>
                  <a:lnTo>
                    <a:pt x="69607" y="81177"/>
                  </a:lnTo>
                  <a:lnTo>
                    <a:pt x="69814" y="78824"/>
                  </a:lnTo>
                  <a:lnTo>
                    <a:pt x="69938" y="74119"/>
                  </a:lnTo>
                  <a:lnTo>
                    <a:pt x="70021" y="70589"/>
                  </a:lnTo>
                  <a:lnTo>
                    <a:pt x="70062" y="65883"/>
                  </a:lnTo>
                  <a:lnTo>
                    <a:pt x="70021" y="63530"/>
                  </a:lnTo>
                  <a:lnTo>
                    <a:pt x="70021" y="61177"/>
                  </a:lnTo>
                  <a:lnTo>
                    <a:pt x="69938" y="58824"/>
                  </a:lnTo>
                  <a:lnTo>
                    <a:pt x="69855" y="56471"/>
                  </a:lnTo>
                  <a:lnTo>
                    <a:pt x="69814" y="61177"/>
                  </a:lnTo>
                  <a:lnTo>
                    <a:pt x="69772" y="64707"/>
                  </a:lnTo>
                  <a:lnTo>
                    <a:pt x="69689" y="67060"/>
                  </a:lnTo>
                  <a:lnTo>
                    <a:pt x="69565" y="70589"/>
                  </a:lnTo>
                  <a:lnTo>
                    <a:pt x="69441" y="71766"/>
                  </a:lnTo>
                  <a:lnTo>
                    <a:pt x="69234" y="74119"/>
                  </a:lnTo>
                  <a:lnTo>
                    <a:pt x="69027" y="74119"/>
                  </a:lnTo>
                  <a:lnTo>
                    <a:pt x="68779" y="75295"/>
                  </a:lnTo>
                  <a:lnTo>
                    <a:pt x="68571" y="74119"/>
                  </a:lnTo>
                  <a:lnTo>
                    <a:pt x="68406" y="74119"/>
                  </a:lnTo>
                  <a:lnTo>
                    <a:pt x="68240" y="71766"/>
                  </a:lnTo>
                  <a:lnTo>
                    <a:pt x="68116" y="70589"/>
                  </a:lnTo>
                  <a:lnTo>
                    <a:pt x="68033" y="68236"/>
                  </a:lnTo>
                  <a:lnTo>
                    <a:pt x="67950" y="64707"/>
                  </a:lnTo>
                  <a:lnTo>
                    <a:pt x="67909" y="61177"/>
                  </a:lnTo>
                  <a:lnTo>
                    <a:pt x="67909" y="56471"/>
                  </a:lnTo>
                  <a:lnTo>
                    <a:pt x="67909" y="51766"/>
                  </a:lnTo>
                  <a:lnTo>
                    <a:pt x="67950" y="48236"/>
                  </a:lnTo>
                  <a:lnTo>
                    <a:pt x="67992" y="44707"/>
                  </a:lnTo>
                  <a:lnTo>
                    <a:pt x="68075" y="42354"/>
                  </a:lnTo>
                  <a:lnTo>
                    <a:pt x="68157" y="40001"/>
                  </a:lnTo>
                  <a:lnTo>
                    <a:pt x="68282" y="38824"/>
                  </a:lnTo>
                  <a:lnTo>
                    <a:pt x="68447" y="37648"/>
                  </a:lnTo>
                  <a:lnTo>
                    <a:pt x="68820" y="37648"/>
                  </a:lnTo>
                  <a:lnTo>
                    <a:pt x="69027" y="40001"/>
                  </a:lnTo>
                  <a:lnTo>
                    <a:pt x="69151" y="42354"/>
                  </a:lnTo>
                  <a:lnTo>
                    <a:pt x="69193" y="45883"/>
                  </a:lnTo>
                  <a:lnTo>
                    <a:pt x="69151" y="48236"/>
                  </a:lnTo>
                  <a:lnTo>
                    <a:pt x="69151" y="51766"/>
                  </a:lnTo>
                  <a:lnTo>
                    <a:pt x="69317" y="51766"/>
                  </a:lnTo>
                  <a:lnTo>
                    <a:pt x="69482" y="52942"/>
                  </a:lnTo>
                  <a:lnTo>
                    <a:pt x="69731" y="51766"/>
                  </a:lnTo>
                  <a:lnTo>
                    <a:pt x="69897" y="50589"/>
                  </a:lnTo>
                  <a:lnTo>
                    <a:pt x="69979" y="47060"/>
                  </a:lnTo>
                  <a:lnTo>
                    <a:pt x="70021" y="43530"/>
                  </a:lnTo>
                  <a:lnTo>
                    <a:pt x="69979" y="40001"/>
                  </a:lnTo>
                  <a:lnTo>
                    <a:pt x="69897" y="36471"/>
                  </a:lnTo>
                  <a:lnTo>
                    <a:pt x="69772" y="34119"/>
                  </a:lnTo>
                  <a:lnTo>
                    <a:pt x="69607" y="31766"/>
                  </a:lnTo>
                  <a:lnTo>
                    <a:pt x="69358" y="29413"/>
                  </a:lnTo>
                  <a:lnTo>
                    <a:pt x="69151" y="28236"/>
                  </a:lnTo>
                  <a:lnTo>
                    <a:pt x="68861" y="27060"/>
                  </a:lnTo>
                  <a:close/>
                  <a:moveTo>
                    <a:pt x="32340" y="88236"/>
                  </a:moveTo>
                  <a:lnTo>
                    <a:pt x="32588" y="89413"/>
                  </a:lnTo>
                  <a:lnTo>
                    <a:pt x="32754" y="90589"/>
                  </a:lnTo>
                  <a:lnTo>
                    <a:pt x="32878" y="91766"/>
                  </a:lnTo>
                  <a:lnTo>
                    <a:pt x="32919" y="94119"/>
                  </a:lnTo>
                  <a:lnTo>
                    <a:pt x="32878" y="96471"/>
                  </a:lnTo>
                  <a:lnTo>
                    <a:pt x="32836" y="97648"/>
                  </a:lnTo>
                  <a:lnTo>
                    <a:pt x="32754" y="97648"/>
                  </a:lnTo>
                  <a:lnTo>
                    <a:pt x="32588" y="98824"/>
                  </a:lnTo>
                  <a:lnTo>
                    <a:pt x="32257" y="100001"/>
                  </a:lnTo>
                  <a:lnTo>
                    <a:pt x="31263" y="100001"/>
                  </a:lnTo>
                  <a:lnTo>
                    <a:pt x="30890" y="98824"/>
                  </a:lnTo>
                  <a:lnTo>
                    <a:pt x="30766" y="97648"/>
                  </a:lnTo>
                  <a:lnTo>
                    <a:pt x="30683" y="96471"/>
                  </a:lnTo>
                  <a:lnTo>
                    <a:pt x="30642" y="95295"/>
                  </a:lnTo>
                  <a:lnTo>
                    <a:pt x="30642" y="94119"/>
                  </a:lnTo>
                  <a:lnTo>
                    <a:pt x="30683" y="91766"/>
                  </a:lnTo>
                  <a:lnTo>
                    <a:pt x="30766" y="88236"/>
                  </a:lnTo>
                  <a:close/>
                  <a:moveTo>
                    <a:pt x="745" y="22354"/>
                  </a:moveTo>
                  <a:lnTo>
                    <a:pt x="580" y="24707"/>
                  </a:lnTo>
                  <a:lnTo>
                    <a:pt x="456" y="27060"/>
                  </a:lnTo>
                  <a:lnTo>
                    <a:pt x="331" y="31766"/>
                  </a:lnTo>
                  <a:lnTo>
                    <a:pt x="331" y="23530"/>
                  </a:lnTo>
                  <a:lnTo>
                    <a:pt x="0" y="23530"/>
                  </a:lnTo>
                  <a:lnTo>
                    <a:pt x="0" y="107060"/>
                  </a:lnTo>
                  <a:lnTo>
                    <a:pt x="331" y="107060"/>
                  </a:lnTo>
                  <a:lnTo>
                    <a:pt x="331" y="77648"/>
                  </a:lnTo>
                  <a:lnTo>
                    <a:pt x="456" y="81177"/>
                  </a:lnTo>
                  <a:lnTo>
                    <a:pt x="580" y="83530"/>
                  </a:lnTo>
                  <a:lnTo>
                    <a:pt x="745" y="84707"/>
                  </a:lnTo>
                  <a:lnTo>
                    <a:pt x="911" y="85883"/>
                  </a:lnTo>
                  <a:lnTo>
                    <a:pt x="1159" y="84707"/>
                  </a:lnTo>
                  <a:lnTo>
                    <a:pt x="1366" y="81177"/>
                  </a:lnTo>
                  <a:lnTo>
                    <a:pt x="1574" y="76471"/>
                  </a:lnTo>
                  <a:lnTo>
                    <a:pt x="1739" y="70589"/>
                  </a:lnTo>
                  <a:lnTo>
                    <a:pt x="1822" y="62354"/>
                  </a:lnTo>
                  <a:lnTo>
                    <a:pt x="1863" y="52942"/>
                  </a:lnTo>
                  <a:lnTo>
                    <a:pt x="1822" y="44707"/>
                  </a:lnTo>
                  <a:lnTo>
                    <a:pt x="1739" y="37648"/>
                  </a:lnTo>
                  <a:lnTo>
                    <a:pt x="1615" y="30589"/>
                  </a:lnTo>
                  <a:lnTo>
                    <a:pt x="1408" y="25883"/>
                  </a:lnTo>
                  <a:lnTo>
                    <a:pt x="1201" y="23530"/>
                  </a:lnTo>
                  <a:lnTo>
                    <a:pt x="952" y="22354"/>
                  </a:lnTo>
                  <a:close/>
                  <a:moveTo>
                    <a:pt x="86377" y="22354"/>
                  </a:moveTo>
                  <a:lnTo>
                    <a:pt x="86211" y="24707"/>
                  </a:lnTo>
                  <a:lnTo>
                    <a:pt x="86046" y="27060"/>
                  </a:lnTo>
                  <a:lnTo>
                    <a:pt x="85921" y="31766"/>
                  </a:lnTo>
                  <a:lnTo>
                    <a:pt x="85921" y="23530"/>
                  </a:lnTo>
                  <a:lnTo>
                    <a:pt x="85590" y="23530"/>
                  </a:lnTo>
                  <a:lnTo>
                    <a:pt x="85590" y="107060"/>
                  </a:lnTo>
                  <a:lnTo>
                    <a:pt x="85963" y="107060"/>
                  </a:lnTo>
                  <a:lnTo>
                    <a:pt x="85963" y="77648"/>
                  </a:lnTo>
                  <a:lnTo>
                    <a:pt x="86087" y="81177"/>
                  </a:lnTo>
                  <a:lnTo>
                    <a:pt x="86211" y="83530"/>
                  </a:lnTo>
                  <a:lnTo>
                    <a:pt x="86377" y="84707"/>
                  </a:lnTo>
                  <a:lnTo>
                    <a:pt x="86542" y="85883"/>
                  </a:lnTo>
                  <a:lnTo>
                    <a:pt x="86791" y="84707"/>
                  </a:lnTo>
                  <a:lnTo>
                    <a:pt x="86998" y="81177"/>
                  </a:lnTo>
                  <a:lnTo>
                    <a:pt x="87205" y="76471"/>
                  </a:lnTo>
                  <a:lnTo>
                    <a:pt x="87371" y="70589"/>
                  </a:lnTo>
                  <a:lnTo>
                    <a:pt x="87453" y="62354"/>
                  </a:lnTo>
                  <a:lnTo>
                    <a:pt x="87453" y="52942"/>
                  </a:lnTo>
                  <a:lnTo>
                    <a:pt x="87453" y="44707"/>
                  </a:lnTo>
                  <a:lnTo>
                    <a:pt x="87371" y="37648"/>
                  </a:lnTo>
                  <a:lnTo>
                    <a:pt x="87246" y="30589"/>
                  </a:lnTo>
                  <a:lnTo>
                    <a:pt x="87039" y="25883"/>
                  </a:lnTo>
                  <a:lnTo>
                    <a:pt x="86832" y="23530"/>
                  </a:lnTo>
                  <a:lnTo>
                    <a:pt x="86542" y="22354"/>
                  </a:lnTo>
                  <a:close/>
                  <a:moveTo>
                    <a:pt x="15901" y="23530"/>
                  </a:moveTo>
                  <a:lnTo>
                    <a:pt x="16729" y="84707"/>
                  </a:lnTo>
                  <a:lnTo>
                    <a:pt x="16687" y="85883"/>
                  </a:lnTo>
                  <a:lnTo>
                    <a:pt x="16687" y="87060"/>
                  </a:lnTo>
                  <a:lnTo>
                    <a:pt x="16605" y="91766"/>
                  </a:lnTo>
                  <a:lnTo>
                    <a:pt x="16563" y="94119"/>
                  </a:lnTo>
                  <a:lnTo>
                    <a:pt x="16522" y="96471"/>
                  </a:lnTo>
                  <a:lnTo>
                    <a:pt x="16439" y="97648"/>
                  </a:lnTo>
                  <a:lnTo>
                    <a:pt x="16356" y="98824"/>
                  </a:lnTo>
                  <a:lnTo>
                    <a:pt x="16149" y="98824"/>
                  </a:lnTo>
                  <a:lnTo>
                    <a:pt x="16025" y="97648"/>
                  </a:lnTo>
                  <a:lnTo>
                    <a:pt x="16025" y="97648"/>
                  </a:lnTo>
                  <a:lnTo>
                    <a:pt x="16066" y="107060"/>
                  </a:lnTo>
                  <a:lnTo>
                    <a:pt x="16191" y="108236"/>
                  </a:lnTo>
                  <a:lnTo>
                    <a:pt x="16480" y="108236"/>
                  </a:lnTo>
                  <a:lnTo>
                    <a:pt x="16605" y="105883"/>
                  </a:lnTo>
                  <a:lnTo>
                    <a:pt x="16729" y="103530"/>
                  </a:lnTo>
                  <a:lnTo>
                    <a:pt x="16853" y="98824"/>
                  </a:lnTo>
                  <a:lnTo>
                    <a:pt x="16936" y="94119"/>
                  </a:lnTo>
                  <a:lnTo>
                    <a:pt x="17060" y="84707"/>
                  </a:lnTo>
                  <a:lnTo>
                    <a:pt x="17847" y="23530"/>
                  </a:lnTo>
                  <a:lnTo>
                    <a:pt x="17516" y="23530"/>
                  </a:lnTo>
                  <a:lnTo>
                    <a:pt x="17060" y="58824"/>
                  </a:lnTo>
                  <a:lnTo>
                    <a:pt x="16977" y="65883"/>
                  </a:lnTo>
                  <a:lnTo>
                    <a:pt x="16894" y="72942"/>
                  </a:lnTo>
                  <a:lnTo>
                    <a:pt x="16812" y="65883"/>
                  </a:lnTo>
                  <a:lnTo>
                    <a:pt x="16729" y="58824"/>
                  </a:lnTo>
                  <a:lnTo>
                    <a:pt x="16273" y="23530"/>
                  </a:lnTo>
                  <a:close/>
                  <a:moveTo>
                    <a:pt x="33002" y="23530"/>
                  </a:moveTo>
                  <a:lnTo>
                    <a:pt x="32878" y="25883"/>
                  </a:lnTo>
                  <a:lnTo>
                    <a:pt x="32795" y="28236"/>
                  </a:lnTo>
                  <a:lnTo>
                    <a:pt x="32754" y="31766"/>
                  </a:lnTo>
                  <a:lnTo>
                    <a:pt x="32795" y="32942"/>
                  </a:lnTo>
                  <a:lnTo>
                    <a:pt x="32795" y="34119"/>
                  </a:lnTo>
                  <a:lnTo>
                    <a:pt x="32547" y="31766"/>
                  </a:lnTo>
                  <a:lnTo>
                    <a:pt x="32257" y="29413"/>
                  </a:lnTo>
                  <a:lnTo>
                    <a:pt x="32008" y="28236"/>
                  </a:lnTo>
                  <a:lnTo>
                    <a:pt x="31387" y="28236"/>
                  </a:lnTo>
                  <a:lnTo>
                    <a:pt x="31097" y="29413"/>
                  </a:lnTo>
                  <a:lnTo>
                    <a:pt x="30849" y="31766"/>
                  </a:lnTo>
                  <a:lnTo>
                    <a:pt x="30600" y="32942"/>
                  </a:lnTo>
                  <a:lnTo>
                    <a:pt x="30393" y="36471"/>
                  </a:lnTo>
                  <a:lnTo>
                    <a:pt x="30228" y="38824"/>
                  </a:lnTo>
                  <a:lnTo>
                    <a:pt x="30145" y="42354"/>
                  </a:lnTo>
                  <a:lnTo>
                    <a:pt x="30145" y="45883"/>
                  </a:lnTo>
                  <a:lnTo>
                    <a:pt x="30145" y="48236"/>
                  </a:lnTo>
                  <a:lnTo>
                    <a:pt x="30228" y="51766"/>
                  </a:lnTo>
                  <a:lnTo>
                    <a:pt x="30352" y="54119"/>
                  </a:lnTo>
                  <a:lnTo>
                    <a:pt x="30476" y="56471"/>
                  </a:lnTo>
                  <a:lnTo>
                    <a:pt x="30228" y="60001"/>
                  </a:lnTo>
                  <a:lnTo>
                    <a:pt x="30062" y="63530"/>
                  </a:lnTo>
                  <a:lnTo>
                    <a:pt x="30021" y="67060"/>
                  </a:lnTo>
                  <a:lnTo>
                    <a:pt x="29979" y="72942"/>
                  </a:lnTo>
                  <a:lnTo>
                    <a:pt x="30021" y="76471"/>
                  </a:lnTo>
                  <a:lnTo>
                    <a:pt x="30062" y="80001"/>
                  </a:lnTo>
                  <a:lnTo>
                    <a:pt x="30186" y="83530"/>
                  </a:lnTo>
                  <a:lnTo>
                    <a:pt x="30352" y="87060"/>
                  </a:lnTo>
                  <a:lnTo>
                    <a:pt x="30104" y="88236"/>
                  </a:lnTo>
                  <a:lnTo>
                    <a:pt x="29938" y="90589"/>
                  </a:lnTo>
                  <a:lnTo>
                    <a:pt x="29814" y="94119"/>
                  </a:lnTo>
                  <a:lnTo>
                    <a:pt x="29814" y="96471"/>
                  </a:lnTo>
                  <a:lnTo>
                    <a:pt x="29814" y="100001"/>
                  </a:lnTo>
                  <a:lnTo>
                    <a:pt x="29938" y="102354"/>
                  </a:lnTo>
                  <a:lnTo>
                    <a:pt x="30104" y="104707"/>
                  </a:lnTo>
                  <a:lnTo>
                    <a:pt x="30352" y="105883"/>
                  </a:lnTo>
                  <a:lnTo>
                    <a:pt x="30642" y="108236"/>
                  </a:lnTo>
                  <a:lnTo>
                    <a:pt x="31015" y="109413"/>
                  </a:lnTo>
                  <a:lnTo>
                    <a:pt x="31387" y="109413"/>
                  </a:lnTo>
                  <a:lnTo>
                    <a:pt x="31801" y="110589"/>
                  </a:lnTo>
                  <a:lnTo>
                    <a:pt x="32215" y="109413"/>
                  </a:lnTo>
                  <a:lnTo>
                    <a:pt x="32588" y="108236"/>
                  </a:lnTo>
                  <a:lnTo>
                    <a:pt x="32878" y="107060"/>
                  </a:lnTo>
                  <a:lnTo>
                    <a:pt x="33126" y="104707"/>
                  </a:lnTo>
                  <a:lnTo>
                    <a:pt x="33333" y="101177"/>
                  </a:lnTo>
                  <a:lnTo>
                    <a:pt x="33458" y="97648"/>
                  </a:lnTo>
                  <a:lnTo>
                    <a:pt x="33540" y="94119"/>
                  </a:lnTo>
                  <a:lnTo>
                    <a:pt x="33582" y="89413"/>
                  </a:lnTo>
                  <a:lnTo>
                    <a:pt x="33582" y="83530"/>
                  </a:lnTo>
                  <a:lnTo>
                    <a:pt x="33499" y="80001"/>
                  </a:lnTo>
                  <a:lnTo>
                    <a:pt x="33375" y="75295"/>
                  </a:lnTo>
                  <a:lnTo>
                    <a:pt x="33251" y="72942"/>
                  </a:lnTo>
                  <a:lnTo>
                    <a:pt x="33044" y="69413"/>
                  </a:lnTo>
                  <a:lnTo>
                    <a:pt x="32836" y="68236"/>
                  </a:lnTo>
                  <a:lnTo>
                    <a:pt x="32547" y="67060"/>
                  </a:lnTo>
                  <a:lnTo>
                    <a:pt x="31594" y="67060"/>
                  </a:lnTo>
                  <a:lnTo>
                    <a:pt x="30973" y="68236"/>
                  </a:lnTo>
                  <a:lnTo>
                    <a:pt x="30600" y="68236"/>
                  </a:lnTo>
                  <a:lnTo>
                    <a:pt x="30518" y="67060"/>
                  </a:lnTo>
                  <a:lnTo>
                    <a:pt x="30476" y="65883"/>
                  </a:lnTo>
                  <a:lnTo>
                    <a:pt x="30476" y="64707"/>
                  </a:lnTo>
                  <a:lnTo>
                    <a:pt x="30476" y="62354"/>
                  </a:lnTo>
                  <a:lnTo>
                    <a:pt x="30559" y="61177"/>
                  </a:lnTo>
                  <a:lnTo>
                    <a:pt x="30642" y="60001"/>
                  </a:lnTo>
                  <a:lnTo>
                    <a:pt x="30973" y="60001"/>
                  </a:lnTo>
                  <a:lnTo>
                    <a:pt x="31180" y="61177"/>
                  </a:lnTo>
                  <a:lnTo>
                    <a:pt x="31429" y="62354"/>
                  </a:lnTo>
                  <a:lnTo>
                    <a:pt x="32008" y="62354"/>
                  </a:lnTo>
                  <a:lnTo>
                    <a:pt x="32298" y="61177"/>
                  </a:lnTo>
                  <a:lnTo>
                    <a:pt x="32547" y="60001"/>
                  </a:lnTo>
                  <a:lnTo>
                    <a:pt x="32795" y="57648"/>
                  </a:lnTo>
                  <a:lnTo>
                    <a:pt x="32961" y="55295"/>
                  </a:lnTo>
                  <a:lnTo>
                    <a:pt x="33085" y="52942"/>
                  </a:lnTo>
                  <a:lnTo>
                    <a:pt x="33168" y="49413"/>
                  </a:lnTo>
                  <a:lnTo>
                    <a:pt x="33209" y="45883"/>
                  </a:lnTo>
                  <a:lnTo>
                    <a:pt x="33209" y="43530"/>
                  </a:lnTo>
                  <a:lnTo>
                    <a:pt x="33126" y="41177"/>
                  </a:lnTo>
                  <a:lnTo>
                    <a:pt x="33044" y="36471"/>
                  </a:lnTo>
                  <a:lnTo>
                    <a:pt x="33002" y="36471"/>
                  </a:lnTo>
                  <a:lnTo>
                    <a:pt x="33002" y="34119"/>
                  </a:lnTo>
                  <a:lnTo>
                    <a:pt x="33002" y="31766"/>
                  </a:lnTo>
                  <a:lnTo>
                    <a:pt x="33044" y="30589"/>
                  </a:lnTo>
                  <a:lnTo>
                    <a:pt x="33085" y="30589"/>
                  </a:lnTo>
                  <a:lnTo>
                    <a:pt x="33126" y="29413"/>
                  </a:lnTo>
                  <a:lnTo>
                    <a:pt x="33168" y="29413"/>
                  </a:lnTo>
                  <a:lnTo>
                    <a:pt x="33209" y="30589"/>
                  </a:lnTo>
                  <a:lnTo>
                    <a:pt x="33251" y="31766"/>
                  </a:lnTo>
                  <a:lnTo>
                    <a:pt x="33251" y="34119"/>
                  </a:lnTo>
                  <a:lnTo>
                    <a:pt x="33251" y="35295"/>
                  </a:lnTo>
                  <a:lnTo>
                    <a:pt x="33251" y="36471"/>
                  </a:lnTo>
                  <a:lnTo>
                    <a:pt x="33416" y="36471"/>
                  </a:lnTo>
                  <a:lnTo>
                    <a:pt x="33499" y="35295"/>
                  </a:lnTo>
                  <a:lnTo>
                    <a:pt x="33540" y="32942"/>
                  </a:lnTo>
                  <a:lnTo>
                    <a:pt x="33582" y="30589"/>
                  </a:lnTo>
                  <a:lnTo>
                    <a:pt x="33540" y="27060"/>
                  </a:lnTo>
                  <a:lnTo>
                    <a:pt x="33458" y="24707"/>
                  </a:lnTo>
                  <a:lnTo>
                    <a:pt x="33333" y="235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810550" y="676450"/>
              <a:ext cx="184275" cy="1588275"/>
            </a:xfrm>
            <a:custGeom>
              <a:avLst/>
              <a:gdLst/>
              <a:ahLst/>
              <a:cxnLst/>
              <a:rect l="0" t="0" r="0" b="0"/>
              <a:pathLst>
                <a:path w="7371" h="63531" extrusionOk="0">
                  <a:moveTo>
                    <a:pt x="3189" y="8236"/>
                  </a:moveTo>
                  <a:lnTo>
                    <a:pt x="3313" y="9413"/>
                  </a:lnTo>
                  <a:lnTo>
                    <a:pt x="3396" y="11766"/>
                  </a:lnTo>
                  <a:lnTo>
                    <a:pt x="3479" y="14118"/>
                  </a:lnTo>
                  <a:lnTo>
                    <a:pt x="3561" y="17648"/>
                  </a:lnTo>
                  <a:lnTo>
                    <a:pt x="3644" y="21177"/>
                  </a:lnTo>
                  <a:lnTo>
                    <a:pt x="3686" y="25883"/>
                  </a:lnTo>
                  <a:lnTo>
                    <a:pt x="3686" y="30589"/>
                  </a:lnTo>
                  <a:lnTo>
                    <a:pt x="3686" y="36471"/>
                  </a:lnTo>
                  <a:lnTo>
                    <a:pt x="3644" y="41177"/>
                  </a:lnTo>
                  <a:lnTo>
                    <a:pt x="3561" y="45883"/>
                  </a:lnTo>
                  <a:lnTo>
                    <a:pt x="3520" y="49413"/>
                  </a:lnTo>
                  <a:lnTo>
                    <a:pt x="3396" y="51766"/>
                  </a:lnTo>
                  <a:lnTo>
                    <a:pt x="3313" y="52942"/>
                  </a:lnTo>
                  <a:lnTo>
                    <a:pt x="3189" y="54118"/>
                  </a:lnTo>
                  <a:lnTo>
                    <a:pt x="2899" y="54118"/>
                  </a:lnTo>
                  <a:lnTo>
                    <a:pt x="2816" y="52942"/>
                  </a:lnTo>
                  <a:lnTo>
                    <a:pt x="2692" y="51766"/>
                  </a:lnTo>
                  <a:lnTo>
                    <a:pt x="2609" y="49413"/>
                  </a:lnTo>
                  <a:lnTo>
                    <a:pt x="2526" y="45883"/>
                  </a:lnTo>
                  <a:lnTo>
                    <a:pt x="2443" y="41177"/>
                  </a:lnTo>
                  <a:lnTo>
                    <a:pt x="2443" y="36471"/>
                  </a:lnTo>
                  <a:lnTo>
                    <a:pt x="2402" y="31766"/>
                  </a:lnTo>
                  <a:lnTo>
                    <a:pt x="2443" y="25883"/>
                  </a:lnTo>
                  <a:lnTo>
                    <a:pt x="2443" y="21177"/>
                  </a:lnTo>
                  <a:lnTo>
                    <a:pt x="2526" y="17648"/>
                  </a:lnTo>
                  <a:lnTo>
                    <a:pt x="2609" y="14118"/>
                  </a:lnTo>
                  <a:lnTo>
                    <a:pt x="2692" y="11766"/>
                  </a:lnTo>
                  <a:lnTo>
                    <a:pt x="2816" y="9413"/>
                  </a:lnTo>
                  <a:lnTo>
                    <a:pt x="2899" y="8236"/>
                  </a:lnTo>
                  <a:close/>
                  <a:moveTo>
                    <a:pt x="5259" y="1"/>
                  </a:moveTo>
                  <a:lnTo>
                    <a:pt x="5094" y="2354"/>
                  </a:lnTo>
                  <a:lnTo>
                    <a:pt x="4928" y="5883"/>
                  </a:lnTo>
                  <a:lnTo>
                    <a:pt x="4804" y="9413"/>
                  </a:lnTo>
                  <a:lnTo>
                    <a:pt x="4804" y="1177"/>
                  </a:lnTo>
                  <a:lnTo>
                    <a:pt x="4472" y="1177"/>
                  </a:lnTo>
                  <a:lnTo>
                    <a:pt x="4472" y="61177"/>
                  </a:lnTo>
                  <a:lnTo>
                    <a:pt x="4845" y="61177"/>
                  </a:lnTo>
                  <a:lnTo>
                    <a:pt x="4845" y="30589"/>
                  </a:lnTo>
                  <a:lnTo>
                    <a:pt x="4845" y="23530"/>
                  </a:lnTo>
                  <a:lnTo>
                    <a:pt x="4886" y="17648"/>
                  </a:lnTo>
                  <a:lnTo>
                    <a:pt x="4969" y="14118"/>
                  </a:lnTo>
                  <a:lnTo>
                    <a:pt x="5094" y="10589"/>
                  </a:lnTo>
                  <a:lnTo>
                    <a:pt x="5218" y="9413"/>
                  </a:lnTo>
                  <a:lnTo>
                    <a:pt x="5383" y="8236"/>
                  </a:lnTo>
                  <a:lnTo>
                    <a:pt x="5549" y="9413"/>
                  </a:lnTo>
                  <a:lnTo>
                    <a:pt x="5673" y="11766"/>
                  </a:lnTo>
                  <a:lnTo>
                    <a:pt x="5715" y="16471"/>
                  </a:lnTo>
                  <a:lnTo>
                    <a:pt x="5756" y="22354"/>
                  </a:lnTo>
                  <a:lnTo>
                    <a:pt x="5756" y="61177"/>
                  </a:lnTo>
                  <a:lnTo>
                    <a:pt x="6129" y="61177"/>
                  </a:lnTo>
                  <a:lnTo>
                    <a:pt x="6129" y="27060"/>
                  </a:lnTo>
                  <a:lnTo>
                    <a:pt x="6129" y="22354"/>
                  </a:lnTo>
                  <a:lnTo>
                    <a:pt x="6170" y="18824"/>
                  </a:lnTo>
                  <a:lnTo>
                    <a:pt x="6212" y="15295"/>
                  </a:lnTo>
                  <a:lnTo>
                    <a:pt x="6253" y="12942"/>
                  </a:lnTo>
                  <a:lnTo>
                    <a:pt x="6336" y="10589"/>
                  </a:lnTo>
                  <a:lnTo>
                    <a:pt x="6460" y="9413"/>
                  </a:lnTo>
                  <a:lnTo>
                    <a:pt x="6543" y="9413"/>
                  </a:lnTo>
                  <a:lnTo>
                    <a:pt x="6667" y="8236"/>
                  </a:lnTo>
                  <a:lnTo>
                    <a:pt x="6750" y="9413"/>
                  </a:lnTo>
                  <a:lnTo>
                    <a:pt x="6874" y="10589"/>
                  </a:lnTo>
                  <a:lnTo>
                    <a:pt x="6957" y="11766"/>
                  </a:lnTo>
                  <a:lnTo>
                    <a:pt x="6998" y="15295"/>
                  </a:lnTo>
                  <a:lnTo>
                    <a:pt x="7040" y="18824"/>
                  </a:lnTo>
                  <a:lnTo>
                    <a:pt x="7040" y="23530"/>
                  </a:lnTo>
                  <a:lnTo>
                    <a:pt x="7040" y="61177"/>
                  </a:lnTo>
                  <a:lnTo>
                    <a:pt x="7371" y="61177"/>
                  </a:lnTo>
                  <a:lnTo>
                    <a:pt x="7371" y="20001"/>
                  </a:lnTo>
                  <a:lnTo>
                    <a:pt x="7371" y="15295"/>
                  </a:lnTo>
                  <a:lnTo>
                    <a:pt x="7330" y="11766"/>
                  </a:lnTo>
                  <a:lnTo>
                    <a:pt x="7288" y="8236"/>
                  </a:lnTo>
                  <a:lnTo>
                    <a:pt x="7205" y="4707"/>
                  </a:lnTo>
                  <a:lnTo>
                    <a:pt x="7123" y="2354"/>
                  </a:lnTo>
                  <a:lnTo>
                    <a:pt x="6998" y="1177"/>
                  </a:lnTo>
                  <a:lnTo>
                    <a:pt x="6874" y="1"/>
                  </a:lnTo>
                  <a:lnTo>
                    <a:pt x="6543" y="1"/>
                  </a:lnTo>
                  <a:lnTo>
                    <a:pt x="6377" y="2354"/>
                  </a:lnTo>
                  <a:lnTo>
                    <a:pt x="6212" y="5883"/>
                  </a:lnTo>
                  <a:lnTo>
                    <a:pt x="6046" y="10589"/>
                  </a:lnTo>
                  <a:lnTo>
                    <a:pt x="5963" y="5883"/>
                  </a:lnTo>
                  <a:lnTo>
                    <a:pt x="5839" y="2354"/>
                  </a:lnTo>
                  <a:lnTo>
                    <a:pt x="5673" y="1"/>
                  </a:lnTo>
                  <a:close/>
                  <a:moveTo>
                    <a:pt x="953" y="1"/>
                  </a:moveTo>
                  <a:lnTo>
                    <a:pt x="704" y="1177"/>
                  </a:lnTo>
                  <a:lnTo>
                    <a:pt x="456" y="3530"/>
                  </a:lnTo>
                  <a:lnTo>
                    <a:pt x="332" y="5883"/>
                  </a:lnTo>
                  <a:lnTo>
                    <a:pt x="249" y="8236"/>
                  </a:lnTo>
                  <a:lnTo>
                    <a:pt x="166" y="10589"/>
                  </a:lnTo>
                  <a:lnTo>
                    <a:pt x="125" y="14118"/>
                  </a:lnTo>
                  <a:lnTo>
                    <a:pt x="42" y="22354"/>
                  </a:lnTo>
                  <a:lnTo>
                    <a:pt x="0" y="31766"/>
                  </a:lnTo>
                  <a:lnTo>
                    <a:pt x="0" y="38824"/>
                  </a:lnTo>
                  <a:lnTo>
                    <a:pt x="42" y="44707"/>
                  </a:lnTo>
                  <a:lnTo>
                    <a:pt x="125" y="50589"/>
                  </a:lnTo>
                  <a:lnTo>
                    <a:pt x="249" y="55295"/>
                  </a:lnTo>
                  <a:lnTo>
                    <a:pt x="414" y="58824"/>
                  </a:lnTo>
                  <a:lnTo>
                    <a:pt x="580" y="61177"/>
                  </a:lnTo>
                  <a:lnTo>
                    <a:pt x="746" y="62354"/>
                  </a:lnTo>
                  <a:lnTo>
                    <a:pt x="953" y="63530"/>
                  </a:lnTo>
                  <a:lnTo>
                    <a:pt x="1160" y="62354"/>
                  </a:lnTo>
                  <a:lnTo>
                    <a:pt x="1284" y="61177"/>
                  </a:lnTo>
                  <a:lnTo>
                    <a:pt x="1450" y="60001"/>
                  </a:lnTo>
                  <a:lnTo>
                    <a:pt x="1574" y="57648"/>
                  </a:lnTo>
                  <a:lnTo>
                    <a:pt x="1657" y="54118"/>
                  </a:lnTo>
                  <a:lnTo>
                    <a:pt x="1781" y="50589"/>
                  </a:lnTo>
                  <a:lnTo>
                    <a:pt x="1822" y="45883"/>
                  </a:lnTo>
                  <a:lnTo>
                    <a:pt x="1864" y="41177"/>
                  </a:lnTo>
                  <a:lnTo>
                    <a:pt x="1491" y="40001"/>
                  </a:lnTo>
                  <a:lnTo>
                    <a:pt x="1450" y="45883"/>
                  </a:lnTo>
                  <a:lnTo>
                    <a:pt x="1325" y="50589"/>
                  </a:lnTo>
                  <a:lnTo>
                    <a:pt x="1160" y="54118"/>
                  </a:lnTo>
                  <a:lnTo>
                    <a:pt x="829" y="54118"/>
                  </a:lnTo>
                  <a:lnTo>
                    <a:pt x="746" y="52942"/>
                  </a:lnTo>
                  <a:lnTo>
                    <a:pt x="621" y="51766"/>
                  </a:lnTo>
                  <a:lnTo>
                    <a:pt x="539" y="49413"/>
                  </a:lnTo>
                  <a:lnTo>
                    <a:pt x="456" y="45883"/>
                  </a:lnTo>
                  <a:lnTo>
                    <a:pt x="414" y="42354"/>
                  </a:lnTo>
                  <a:lnTo>
                    <a:pt x="373" y="37648"/>
                  </a:lnTo>
                  <a:lnTo>
                    <a:pt x="373" y="31766"/>
                  </a:lnTo>
                  <a:lnTo>
                    <a:pt x="373" y="25883"/>
                  </a:lnTo>
                  <a:lnTo>
                    <a:pt x="414" y="21177"/>
                  </a:lnTo>
                  <a:lnTo>
                    <a:pt x="456" y="16471"/>
                  </a:lnTo>
                  <a:lnTo>
                    <a:pt x="539" y="14118"/>
                  </a:lnTo>
                  <a:lnTo>
                    <a:pt x="621" y="11766"/>
                  </a:lnTo>
                  <a:lnTo>
                    <a:pt x="746" y="9413"/>
                  </a:lnTo>
                  <a:lnTo>
                    <a:pt x="870" y="8236"/>
                  </a:lnTo>
                  <a:lnTo>
                    <a:pt x="994" y="8236"/>
                  </a:lnTo>
                  <a:lnTo>
                    <a:pt x="1160" y="9413"/>
                  </a:lnTo>
                  <a:lnTo>
                    <a:pt x="1284" y="11766"/>
                  </a:lnTo>
                  <a:lnTo>
                    <a:pt x="1408" y="15295"/>
                  </a:lnTo>
                  <a:lnTo>
                    <a:pt x="1491" y="20001"/>
                  </a:lnTo>
                  <a:lnTo>
                    <a:pt x="1822" y="18824"/>
                  </a:lnTo>
                  <a:lnTo>
                    <a:pt x="1781" y="14118"/>
                  </a:lnTo>
                  <a:lnTo>
                    <a:pt x="1739" y="10589"/>
                  </a:lnTo>
                  <a:lnTo>
                    <a:pt x="1657" y="7060"/>
                  </a:lnTo>
                  <a:lnTo>
                    <a:pt x="1532" y="4707"/>
                  </a:lnTo>
                  <a:lnTo>
                    <a:pt x="1408" y="2354"/>
                  </a:lnTo>
                  <a:lnTo>
                    <a:pt x="1284" y="1177"/>
                  </a:lnTo>
                  <a:lnTo>
                    <a:pt x="1160" y="1"/>
                  </a:lnTo>
                  <a:close/>
                  <a:moveTo>
                    <a:pt x="2858" y="1"/>
                  </a:moveTo>
                  <a:lnTo>
                    <a:pt x="2692" y="1177"/>
                  </a:lnTo>
                  <a:lnTo>
                    <a:pt x="2526" y="3530"/>
                  </a:lnTo>
                  <a:lnTo>
                    <a:pt x="2361" y="7060"/>
                  </a:lnTo>
                  <a:lnTo>
                    <a:pt x="2236" y="10589"/>
                  </a:lnTo>
                  <a:lnTo>
                    <a:pt x="2112" y="16471"/>
                  </a:lnTo>
                  <a:lnTo>
                    <a:pt x="2071" y="23530"/>
                  </a:lnTo>
                  <a:lnTo>
                    <a:pt x="2029" y="31766"/>
                  </a:lnTo>
                  <a:lnTo>
                    <a:pt x="2071" y="38824"/>
                  </a:lnTo>
                  <a:lnTo>
                    <a:pt x="2112" y="44707"/>
                  </a:lnTo>
                  <a:lnTo>
                    <a:pt x="2195" y="50589"/>
                  </a:lnTo>
                  <a:lnTo>
                    <a:pt x="2319" y="55295"/>
                  </a:lnTo>
                  <a:lnTo>
                    <a:pt x="2485" y="58824"/>
                  </a:lnTo>
                  <a:lnTo>
                    <a:pt x="2650" y="61177"/>
                  </a:lnTo>
                  <a:lnTo>
                    <a:pt x="2816" y="62354"/>
                  </a:lnTo>
                  <a:lnTo>
                    <a:pt x="3065" y="63530"/>
                  </a:lnTo>
                  <a:lnTo>
                    <a:pt x="3313" y="62354"/>
                  </a:lnTo>
                  <a:lnTo>
                    <a:pt x="3561" y="60001"/>
                  </a:lnTo>
                  <a:lnTo>
                    <a:pt x="3768" y="55295"/>
                  </a:lnTo>
                  <a:lnTo>
                    <a:pt x="3934" y="49413"/>
                  </a:lnTo>
                  <a:lnTo>
                    <a:pt x="4017" y="41177"/>
                  </a:lnTo>
                  <a:lnTo>
                    <a:pt x="4058" y="30589"/>
                  </a:lnTo>
                  <a:lnTo>
                    <a:pt x="4017" y="23530"/>
                  </a:lnTo>
                  <a:lnTo>
                    <a:pt x="3976" y="17648"/>
                  </a:lnTo>
                  <a:lnTo>
                    <a:pt x="3893" y="12942"/>
                  </a:lnTo>
                  <a:lnTo>
                    <a:pt x="3768" y="8236"/>
                  </a:lnTo>
                  <a:lnTo>
                    <a:pt x="3603" y="4707"/>
                  </a:lnTo>
                  <a:lnTo>
                    <a:pt x="3437" y="2354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12"/>
          <p:cNvSpPr txBox="1"/>
          <p:nvPr/>
        </p:nvSpPr>
        <p:spPr>
          <a:xfrm>
            <a:off x="29981965" y="18378471"/>
            <a:ext cx="2106410" cy="2628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www.postersession.com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4384000" y="3449636"/>
            <a:ext cx="7791450" cy="15066963"/>
          </a:xfrm>
          <a:prstGeom prst="roundRect">
            <a:avLst>
              <a:gd name="adj" fmla="val 7000"/>
            </a:avLst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534400" y="3471334"/>
            <a:ext cx="7753350" cy="15045266"/>
          </a:xfrm>
          <a:prstGeom prst="roundRect">
            <a:avLst>
              <a:gd name="adj" fmla="val 7000"/>
            </a:avLst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6459200" y="3449638"/>
            <a:ext cx="7772400" cy="15066962"/>
          </a:xfrm>
          <a:prstGeom prst="roundRect">
            <a:avLst>
              <a:gd name="adj" fmla="val 7000"/>
            </a:avLst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457200" y="3471334"/>
            <a:ext cx="7772400" cy="15045266"/>
          </a:xfrm>
          <a:prstGeom prst="roundRect">
            <a:avLst>
              <a:gd name="adj" fmla="val 7000"/>
            </a:avLst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609600" y="4360862"/>
            <a:ext cx="7696200" cy="11025823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The current </a:t>
            </a:r>
            <a:r>
              <a:rPr lang="en-US" sz="2800" dirty="0"/>
              <a:t>research </a:t>
            </a:r>
            <a:r>
              <a:rPr lang="en-US" sz="2800" dirty="0" smtClean="0"/>
              <a:t>aims </a:t>
            </a:r>
            <a:r>
              <a:rPr lang="en-US" sz="2800" dirty="0"/>
              <a:t>to </a:t>
            </a:r>
            <a:r>
              <a:rPr lang="en-US" sz="2800" dirty="0" smtClean="0"/>
              <a:t>investigate the ways in which </a:t>
            </a:r>
            <a:r>
              <a:rPr lang="en-US" sz="2800" i="1" dirty="0"/>
              <a:t>marginalization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i="1" dirty="0"/>
              <a:t>privilege</a:t>
            </a:r>
            <a:r>
              <a:rPr lang="en-US" sz="2800" dirty="0"/>
              <a:t> contribute to </a:t>
            </a:r>
            <a:r>
              <a:rPr lang="en-US" sz="2800" dirty="0" smtClean="0"/>
              <a:t>left and right-wing activism.</a:t>
            </a:r>
          </a:p>
          <a:p>
            <a:pPr fontAlgn="base"/>
            <a:endParaRPr lang="en-US" sz="2800" dirty="0" smtClean="0"/>
          </a:p>
          <a:p>
            <a:r>
              <a:rPr lang="en-US" sz="2800" b="1" i="1" dirty="0" smtClean="0"/>
              <a:t>Hypothesis 1: </a:t>
            </a:r>
            <a:r>
              <a:rPr lang="en-US" sz="2800" dirty="0" smtClean="0"/>
              <a:t>People with at least one marginalized identity </a:t>
            </a:r>
            <a:r>
              <a:rPr lang="en-US" sz="2800" dirty="0"/>
              <a:t>will be </a:t>
            </a:r>
            <a:r>
              <a:rPr lang="en-US" sz="2800" dirty="0" smtClean="0"/>
              <a:t>higher </a:t>
            </a:r>
            <a:r>
              <a:rPr lang="en-US" sz="2800" dirty="0"/>
              <a:t>in </a:t>
            </a:r>
            <a:r>
              <a:rPr lang="en-US" sz="2800" dirty="0" smtClean="0"/>
              <a:t>openness &amp; left-wing activism while those </a:t>
            </a:r>
            <a:r>
              <a:rPr lang="en-US" sz="2800" dirty="0"/>
              <a:t>with </a:t>
            </a:r>
            <a:r>
              <a:rPr lang="en-US" sz="2800" dirty="0" smtClean="0"/>
              <a:t>no marginalized identities will be higher in system justification &amp; right-wing activism.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6742113" algn="l"/>
              </a:tabLst>
            </a:pPr>
            <a:r>
              <a:rPr lang="en-US" sz="2800" dirty="0" smtClean="0"/>
              <a:t> “Positive </a:t>
            </a:r>
            <a:r>
              <a:rPr lang="en-US" sz="2800" dirty="0"/>
              <a:t>marginality” </a:t>
            </a:r>
            <a:r>
              <a:rPr lang="en-US" sz="2800" dirty="0" smtClean="0"/>
              <a:t>implies that </a:t>
            </a:r>
            <a:r>
              <a:rPr lang="en-US" sz="2800" dirty="0"/>
              <a:t>marginalized </a:t>
            </a:r>
            <a:r>
              <a:rPr lang="en-US" sz="2800" dirty="0" smtClean="0"/>
              <a:t>people </a:t>
            </a:r>
            <a:r>
              <a:rPr lang="en-US" sz="2800" dirty="0"/>
              <a:t>who </a:t>
            </a:r>
            <a:r>
              <a:rPr lang="en-US" sz="2800" dirty="0" smtClean="0"/>
              <a:t>understand structural inequality through a meaning-making process are more likely </a:t>
            </a:r>
            <a:r>
              <a:rPr lang="en-US" sz="2800" dirty="0"/>
              <a:t>to </a:t>
            </a:r>
            <a:r>
              <a:rPr lang="en-US" sz="2800" dirty="0" smtClean="0"/>
              <a:t>take </a:t>
            </a:r>
            <a:r>
              <a:rPr lang="en-US" sz="2800" dirty="0"/>
              <a:t>actions aimed at social change (Unger, 2000</a:t>
            </a:r>
            <a:r>
              <a:rPr lang="en-US" sz="2800" dirty="0" smtClean="0"/>
              <a:t>). Openness may indicate engagement with a </a:t>
            </a:r>
            <a:r>
              <a:rPr lang="en-US" sz="2800" dirty="0"/>
              <a:t>meaning-making </a:t>
            </a:r>
            <a:r>
              <a:rPr lang="en-US" sz="2800" dirty="0" smtClean="0"/>
              <a:t>process.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742113" algn="l"/>
              </a:tabLst>
            </a:pPr>
            <a:endParaRPr lang="en-US" sz="2800" dirty="0" smtClean="0"/>
          </a:p>
          <a:p>
            <a:pPr marL="342900" indent="-342900">
              <a:tabLst>
                <a:tab pos="6742113" algn="l"/>
              </a:tabLst>
            </a:pPr>
            <a:r>
              <a:rPr lang="en-US" sz="2800" b="1" i="1" dirty="0" smtClean="0"/>
              <a:t>Hypothesis 2: </a:t>
            </a:r>
            <a:r>
              <a:rPr lang="en-US" sz="2800" dirty="0" smtClean="0"/>
              <a:t>Openness will mediate the</a:t>
            </a:r>
          </a:p>
          <a:p>
            <a:pPr>
              <a:tabLst>
                <a:tab pos="6742113" algn="l"/>
              </a:tabLst>
            </a:pPr>
            <a:r>
              <a:rPr lang="en-US" sz="2800" dirty="0" smtClean="0"/>
              <a:t>link between marginalized identity and left-wing activism.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742113" algn="l"/>
              </a:tabLst>
            </a:pPr>
            <a:r>
              <a:rPr lang="en-US" sz="2800" i="1" dirty="0" smtClean="0"/>
              <a:t>System justification</a:t>
            </a:r>
            <a:r>
              <a:rPr lang="en-US" sz="2800" dirty="0" smtClean="0"/>
              <a:t> is the motive to accept and support the status quo, and is linked to political conservatism and right-wing authoritarianism (</a:t>
            </a:r>
            <a:r>
              <a:rPr lang="en-US" sz="2800" dirty="0" err="1" smtClean="0"/>
              <a:t>Jost</a:t>
            </a:r>
            <a:r>
              <a:rPr lang="en-US" sz="2800" dirty="0" smtClean="0"/>
              <a:t> et al., 2004). Privileged </a:t>
            </a:r>
            <a:r>
              <a:rPr lang="en-US" sz="2800" dirty="0"/>
              <a:t>individuals </a:t>
            </a:r>
            <a:r>
              <a:rPr lang="en-US" sz="2800" dirty="0" smtClean="0"/>
              <a:t>justify </a:t>
            </a:r>
            <a:r>
              <a:rPr lang="en-US" sz="2800" dirty="0"/>
              <a:t>the </a:t>
            </a:r>
            <a:r>
              <a:rPr lang="en-US" sz="2800" dirty="0" smtClean="0"/>
              <a:t>status quo to </a:t>
            </a:r>
            <a:r>
              <a:rPr lang="en-US" sz="2800" dirty="0"/>
              <a:t>maintain their group's </a:t>
            </a:r>
            <a:r>
              <a:rPr lang="en-US" sz="2800" dirty="0" smtClean="0"/>
              <a:t>positive image </a:t>
            </a:r>
            <a:r>
              <a:rPr lang="en-US" sz="2800" dirty="0"/>
              <a:t>(</a:t>
            </a:r>
            <a:r>
              <a:rPr lang="en-US" sz="2800" dirty="0" err="1" smtClean="0"/>
              <a:t>Branscombe</a:t>
            </a:r>
            <a:r>
              <a:rPr lang="en-US" sz="2800" dirty="0" smtClean="0"/>
              <a:t> et al. </a:t>
            </a:r>
            <a:r>
              <a:rPr lang="en-US" sz="2800" dirty="0"/>
              <a:t>1999</a:t>
            </a:r>
            <a:r>
              <a:rPr lang="en-US" sz="28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6742113" algn="l"/>
              </a:tabLst>
            </a:pPr>
            <a:endParaRPr lang="en-US" sz="2800" dirty="0" smtClean="0"/>
          </a:p>
          <a:p>
            <a:pPr marL="342900" indent="-342900" fontAlgn="base"/>
            <a:r>
              <a:rPr lang="en-US" sz="2800" b="1" i="1" dirty="0" smtClean="0"/>
              <a:t>Hypothesis 3:</a:t>
            </a:r>
            <a:r>
              <a:rPr lang="en-US" sz="2800" dirty="0" smtClean="0"/>
              <a:t> People with no marginalized </a:t>
            </a:r>
          </a:p>
          <a:p>
            <a:pPr marL="342900" indent="-342900" fontAlgn="base"/>
            <a:r>
              <a:rPr lang="en-US" sz="2800" dirty="0" smtClean="0"/>
              <a:t>identities, who are also high in system </a:t>
            </a:r>
          </a:p>
          <a:p>
            <a:pPr marL="342900" indent="-342900" fontAlgn="base"/>
            <a:r>
              <a:rPr lang="en-US" sz="2800" dirty="0" smtClean="0"/>
              <a:t>justification, are more likely to practice right-</a:t>
            </a:r>
          </a:p>
          <a:p>
            <a:pPr marL="342900" indent="-342900" fontAlgn="base"/>
            <a:r>
              <a:rPr lang="en-US" sz="2800" dirty="0" smtClean="0"/>
              <a:t>wing activism.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fontAlgn="base"/>
            <a:endParaRPr lang="en-US" sz="2800" dirty="0"/>
          </a:p>
        </p:txBody>
      </p:sp>
      <p:sp>
        <p:nvSpPr>
          <p:cNvPr id="20" name="Shape 20"/>
          <p:cNvSpPr txBox="1"/>
          <p:nvPr/>
        </p:nvSpPr>
        <p:spPr>
          <a:xfrm>
            <a:off x="8686805" y="3509300"/>
            <a:ext cx="7372349" cy="851562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ctr" rtl="0">
              <a:spcBef>
                <a:spcPts val="3050"/>
              </a:spcBef>
              <a:spcAft>
                <a:spcPts val="0"/>
              </a:spcAft>
              <a:buSzPct val="25000"/>
              <a:buNone/>
            </a:pPr>
            <a:r>
              <a:rPr lang="en-US" sz="5400" b="1" i="0" u="none" strike="noStrike" cap="none" baseline="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24917405" y="3444213"/>
            <a:ext cx="7372349" cy="851562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ctr" rtl="0">
              <a:spcBef>
                <a:spcPts val="3050"/>
              </a:spcBef>
              <a:spcAft>
                <a:spcPts val="0"/>
              </a:spcAft>
              <a:buSzPct val="25000"/>
              <a:buNone/>
            </a:pPr>
            <a:r>
              <a:rPr lang="en-US" sz="5400" b="1" i="0" u="none" strike="noStrike" cap="none" baseline="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sz="5400" b="1" i="0" u="none" strike="noStrike" cap="none" baseline="0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514352" y="216958"/>
            <a:ext cx="31889699" cy="2994025"/>
          </a:xfrm>
          <a:prstGeom prst="roundRect">
            <a:avLst>
              <a:gd name="adj" fmla="val 1087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65300" tIns="32650" rIns="65300" bIns="3265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571502" y="86784"/>
            <a:ext cx="31889698" cy="3167592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lvl="0">
              <a:spcBef>
                <a:spcPts val="4450"/>
              </a:spcBef>
              <a:buSzPct val="25000"/>
            </a:pP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Movers and Shakers: </a:t>
            </a:r>
            <a:r>
              <a:rPr lang="en-US" sz="8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Personality</a:t>
            </a: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Identity, and Political </a:t>
            </a:r>
            <a:r>
              <a:rPr lang="en-US" sz="8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Activism</a:t>
            </a:r>
          </a:p>
          <a:p>
            <a:pPr lvl="0">
              <a:spcBef>
                <a:spcPts val="4450"/>
              </a:spcBef>
              <a:buSzPct val="25000"/>
            </a:pPr>
            <a:r>
              <a:rPr lang="en-US" sz="4400" b="1" i="1" u="none" strike="noStrike" cap="none" baseline="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Samantha Montgomery, </a:t>
            </a:r>
            <a:r>
              <a:rPr lang="en-US" sz="44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Benjamin Blankenship,</a:t>
            </a:r>
            <a:r>
              <a:rPr lang="en-US" sz="4400" b="1" i="1" u="none" strike="noStrike" cap="none" baseline="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Jennifer Frederick,</a:t>
            </a:r>
            <a:r>
              <a:rPr lang="en-US" sz="4400" b="1" i="1" u="none" strike="noStrike" cap="non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</a:t>
            </a:r>
          </a:p>
          <a:p>
            <a:pPr lvl="0">
              <a:buSzPct val="25000"/>
            </a:pPr>
            <a:r>
              <a:rPr lang="en-US" sz="4400" b="1" i="1" u="none" strike="noStrike" cap="non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Ozge</a:t>
            </a:r>
            <a:r>
              <a:rPr lang="en-US" sz="4400" b="1" i="1" u="none" strike="noStrike" cap="non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</a:t>
            </a:r>
            <a:r>
              <a:rPr lang="en-US" sz="4400" b="1" i="1" u="none" strike="noStrike" cap="none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Savas</a:t>
            </a:r>
            <a:r>
              <a:rPr lang="en-US" sz="4400" b="1" i="1" u="none" strike="noStrike" cap="non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 &amp;</a:t>
            </a:r>
            <a:r>
              <a:rPr lang="en-US" sz="4400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i="1" u="none" strike="noStrike" cap="none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Abigail J. Stewart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8601074" y="4151703"/>
            <a:ext cx="7543800" cy="5745208"/>
          </a:xfrm>
          <a:prstGeom prst="rect">
            <a:avLst/>
          </a:prstGeom>
          <a:noFill/>
          <a:ln>
            <a:noFill/>
          </a:ln>
        </p:spPr>
        <p:txBody>
          <a:bodyPr lIns="43675" tIns="21825" rIns="43675" bIns="21825" anchor="t" anchorCtr="0">
            <a:noAutofit/>
          </a:bodyPr>
          <a:lstStyle/>
          <a:p>
            <a:r>
              <a:rPr lang="en-US" sz="2800" b="1" dirty="0"/>
              <a:t>Participants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113 introductory psychology students </a:t>
            </a:r>
            <a:r>
              <a:rPr lang="en-US" sz="2800" dirty="0"/>
              <a:t>from </a:t>
            </a:r>
            <a:r>
              <a:rPr lang="en-US" sz="2800" dirty="0" smtClean="0"/>
              <a:t>a large Midwestern university.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42 male </a:t>
            </a:r>
            <a:r>
              <a:rPr lang="en-US" sz="2800" dirty="0"/>
              <a:t>and </a:t>
            </a:r>
            <a:r>
              <a:rPr lang="en-US" sz="2800" dirty="0" smtClean="0"/>
              <a:t>71 female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82 White and 29 Racial Minority</a:t>
            </a:r>
            <a:endParaRPr lang="en-US" sz="2800" b="1" dirty="0" smtClean="0"/>
          </a:p>
          <a:p>
            <a:r>
              <a:rPr lang="en-US" sz="2800" b="1" dirty="0" smtClean="0"/>
              <a:t>Method</a:t>
            </a:r>
            <a:endParaRPr lang="en-US" sz="2800" dirty="0"/>
          </a:p>
          <a:p>
            <a:r>
              <a:rPr lang="en-US" sz="2800" dirty="0" smtClean="0"/>
              <a:t>      Participants </a:t>
            </a:r>
            <a:r>
              <a:rPr lang="en-US" sz="2800" dirty="0"/>
              <a:t>were recruited via </a:t>
            </a:r>
            <a:r>
              <a:rPr lang="en-US" sz="2800" dirty="0" smtClean="0"/>
              <a:t>e-mail and completed an online survey. </a:t>
            </a:r>
          </a:p>
          <a:p>
            <a:r>
              <a:rPr lang="en-US" sz="2800" b="1" dirty="0" smtClean="0"/>
              <a:t>Measures</a:t>
            </a:r>
            <a:endParaRPr lang="en-US" sz="2800" dirty="0"/>
          </a:p>
          <a:p>
            <a:r>
              <a:rPr lang="en-US" sz="2800" i="1" dirty="0"/>
              <a:t>Marginalized Identity </a:t>
            </a:r>
            <a:endParaRPr lang="en-US" sz="2800" dirty="0"/>
          </a:p>
          <a:p>
            <a:r>
              <a:rPr lang="en-US" sz="2800" dirty="0"/>
              <a:t>       </a:t>
            </a:r>
            <a:r>
              <a:rPr lang="en-US" sz="2800" dirty="0" smtClean="0"/>
              <a:t>One or more of the following: female</a:t>
            </a:r>
            <a:r>
              <a:rPr lang="en-US" sz="2800" dirty="0"/>
              <a:t>, LGB, low SES, </a:t>
            </a:r>
            <a:r>
              <a:rPr lang="en-US" sz="2800" dirty="0" smtClean="0"/>
              <a:t>disabled, </a:t>
            </a:r>
            <a:r>
              <a:rPr lang="en-US" sz="2800" dirty="0"/>
              <a:t>or </a:t>
            </a:r>
            <a:r>
              <a:rPr lang="en-US" sz="2800" dirty="0" smtClean="0"/>
              <a:t>racial minority (</a:t>
            </a:r>
            <a:r>
              <a:rPr lang="en-US" sz="2800" dirty="0"/>
              <a:t>n=90). </a:t>
            </a:r>
            <a:endParaRPr lang="en-US" sz="2800" dirty="0" smtClean="0"/>
          </a:p>
          <a:p>
            <a:r>
              <a:rPr lang="en-US" sz="2800" dirty="0" smtClean="0"/>
              <a:t>All </a:t>
            </a:r>
            <a:r>
              <a:rPr lang="en-US" sz="2800" dirty="0"/>
              <a:t>others were coded as </a:t>
            </a:r>
            <a:r>
              <a:rPr lang="en-US" sz="2800" dirty="0" smtClean="0"/>
              <a:t>no </a:t>
            </a:r>
            <a:r>
              <a:rPr lang="en-US" sz="2800" dirty="0"/>
              <a:t>marginalized identity (n=25).  </a:t>
            </a:r>
          </a:p>
          <a:p>
            <a:endParaRPr lang="en-US" sz="2800" dirty="0"/>
          </a:p>
          <a:p>
            <a:r>
              <a:rPr lang="en-US" sz="2800" i="1" dirty="0"/>
              <a:t>Openness </a:t>
            </a:r>
            <a:r>
              <a:rPr lang="en-US" sz="2800" dirty="0"/>
              <a:t>       </a:t>
            </a:r>
          </a:p>
          <a:p>
            <a:r>
              <a:rPr lang="en-US" sz="2800" dirty="0" smtClean="0"/>
              <a:t>	The 10-item Openness subscale of the Big </a:t>
            </a:r>
            <a:r>
              <a:rPr lang="en-US" sz="2800" dirty="0"/>
              <a:t>Five Inventory (</a:t>
            </a:r>
            <a:r>
              <a:rPr lang="en-US" sz="2800" dirty="0" err="1"/>
              <a:t>Kentle</a:t>
            </a:r>
            <a:r>
              <a:rPr lang="en-US" sz="2800" dirty="0"/>
              <a:t>, et al., </a:t>
            </a:r>
            <a:r>
              <a:rPr lang="en-US" sz="2800" dirty="0" smtClean="0"/>
              <a:t>1991)</a:t>
            </a:r>
            <a:endParaRPr lang="en-US" sz="2800" dirty="0"/>
          </a:p>
          <a:p>
            <a:endParaRPr lang="en-US" sz="2800" i="1" dirty="0" smtClean="0"/>
          </a:p>
          <a:p>
            <a:r>
              <a:rPr lang="en-US" sz="2800" i="1" dirty="0" smtClean="0"/>
              <a:t>System </a:t>
            </a:r>
            <a:r>
              <a:rPr lang="en-US" sz="2800" i="1" dirty="0"/>
              <a:t>Justification </a:t>
            </a:r>
            <a:endParaRPr lang="en-US" sz="2800" dirty="0"/>
          </a:p>
          <a:p>
            <a:r>
              <a:rPr lang="en-US" sz="2800" i="1" dirty="0"/>
              <a:t>       </a:t>
            </a:r>
            <a:r>
              <a:rPr lang="en-US" sz="2800" dirty="0" smtClean="0"/>
              <a:t>An 8-item measure assessing agreement  with items like “</a:t>
            </a:r>
            <a:r>
              <a:rPr lang="en-US" sz="2800" dirty="0"/>
              <a:t>society is set up so that people usually get what they </a:t>
            </a:r>
            <a:r>
              <a:rPr lang="en-US" sz="2800" dirty="0" smtClean="0"/>
              <a:t>deserve.” </a:t>
            </a:r>
          </a:p>
          <a:p>
            <a:endParaRPr lang="en-US" sz="2800" dirty="0" smtClean="0"/>
          </a:p>
          <a:p>
            <a:r>
              <a:rPr lang="en-US" sz="2800" i="1" dirty="0" smtClean="0"/>
              <a:t>Left/Right-wing </a:t>
            </a:r>
            <a:r>
              <a:rPr lang="en-US" sz="2800" i="1" dirty="0"/>
              <a:t>Activism </a:t>
            </a:r>
            <a:endParaRPr lang="en-US" sz="2800" dirty="0"/>
          </a:p>
          <a:p>
            <a:r>
              <a:rPr lang="en-US" sz="2800" i="1" dirty="0"/>
              <a:t>       </a:t>
            </a:r>
            <a:r>
              <a:rPr lang="en-US" sz="2800" dirty="0" smtClean="0"/>
              <a:t>Types </a:t>
            </a:r>
            <a:r>
              <a:rPr lang="en-US" sz="2800" dirty="0"/>
              <a:t>of </a:t>
            </a:r>
            <a:r>
              <a:rPr lang="en-US" sz="2800" dirty="0" smtClean="0"/>
              <a:t>actions participants performed for each of 23 left or right-wing causes. Example actions include signing </a:t>
            </a:r>
            <a:r>
              <a:rPr lang="en-US" sz="2800" dirty="0"/>
              <a:t>a petition, contributing money, </a:t>
            </a:r>
            <a:r>
              <a:rPr lang="en-US" sz="2800" dirty="0" smtClean="0"/>
              <a:t>or attending </a:t>
            </a:r>
            <a:r>
              <a:rPr lang="en-US" sz="2800" dirty="0"/>
              <a:t>a </a:t>
            </a:r>
            <a:r>
              <a:rPr lang="en-US" sz="2800" dirty="0" smtClean="0"/>
              <a:t>meeting or rally.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Sample left-wing activist causes included anti-racism, worker’s rights, and gay adoption. Right-wing activism included causes such as   pro-war, moral majority, and pro-life.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6986249" y="10625536"/>
            <a:ext cx="6889750" cy="2752659"/>
          </a:xfrm>
          <a:prstGeom prst="rect">
            <a:avLst/>
          </a:prstGeom>
          <a:noFill/>
          <a:ln>
            <a:noFill/>
          </a:ln>
        </p:spPr>
        <p:txBody>
          <a:bodyPr lIns="43675" tIns="21825" rIns="43675" bIns="21825" anchor="t" anchorCtr="0">
            <a:noAutofit/>
          </a:bodyPr>
          <a:lstStyle/>
          <a:p>
            <a:endParaRPr sz="1800" b="0" i="0" u="none" strike="noStrike" cap="none" baseline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16587649" y="4360864"/>
            <a:ext cx="7620000" cy="5392770"/>
          </a:xfrm>
          <a:prstGeom prst="rect">
            <a:avLst/>
          </a:prstGeom>
          <a:noFill/>
          <a:ln>
            <a:noFill/>
          </a:ln>
        </p:spPr>
        <p:txBody>
          <a:bodyPr lIns="43675" tIns="21825" rIns="43675" bIns="218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Marginalized identity &amp; openness both correlated positively with left-wing activism, Pearson’s r = .23, </a:t>
            </a:r>
            <a:r>
              <a:rPr lang="en-US" sz="2800" i="1" dirty="0" smtClean="0"/>
              <a:t>p </a:t>
            </a:r>
            <a:r>
              <a:rPr lang="en-US" sz="2800" dirty="0" smtClean="0"/>
              <a:t>&lt; 0.05 and r = .39, </a:t>
            </a:r>
            <a:r>
              <a:rPr lang="en-US" sz="2800" i="1" dirty="0" smtClean="0"/>
              <a:t>p </a:t>
            </a:r>
            <a:r>
              <a:rPr lang="en-US" sz="2800" dirty="0" smtClean="0"/>
              <a:t>&lt;.001 respectively.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Marginalized </a:t>
            </a:r>
            <a:r>
              <a:rPr lang="en-US" sz="2800" dirty="0"/>
              <a:t>identity negatively correlated with right-wing activism, </a:t>
            </a:r>
            <a:r>
              <a:rPr lang="en-US" sz="2800" dirty="0" smtClean="0"/>
              <a:t>r </a:t>
            </a:r>
            <a:r>
              <a:rPr lang="en-US" sz="2800" dirty="0"/>
              <a:t>= -.23,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 smtClean="0"/>
              <a:t>&lt; </a:t>
            </a:r>
            <a:r>
              <a:rPr lang="en-US" sz="2800" dirty="0"/>
              <a:t>.</a:t>
            </a:r>
            <a:r>
              <a:rPr lang="en-US" sz="2800" dirty="0" smtClean="0"/>
              <a:t>05 &amp; system </a:t>
            </a:r>
            <a:r>
              <a:rPr lang="en-US" sz="2800" dirty="0"/>
              <a:t>justification positively correlated with right-wing activism, </a:t>
            </a:r>
            <a:r>
              <a:rPr lang="en-US" sz="2800" dirty="0" smtClean="0"/>
              <a:t>r </a:t>
            </a:r>
            <a:r>
              <a:rPr lang="en-US" sz="2800" dirty="0"/>
              <a:t>= .33, </a:t>
            </a:r>
            <a:r>
              <a:rPr lang="en-US" sz="2800" i="1" dirty="0"/>
              <a:t>p</a:t>
            </a:r>
            <a:r>
              <a:rPr lang="en-US" sz="2800" dirty="0"/>
              <a:t> &lt;.001.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</a:t>
            </a:r>
            <a:r>
              <a:rPr lang="en-US" sz="2800" dirty="0" smtClean="0"/>
              <a:t>arginalized </a:t>
            </a:r>
            <a:r>
              <a:rPr lang="en-US" sz="2800" dirty="0"/>
              <a:t>identity correlated positively with openness, </a:t>
            </a:r>
            <a:r>
              <a:rPr lang="en-US" sz="2800" dirty="0" smtClean="0"/>
              <a:t>r </a:t>
            </a:r>
            <a:r>
              <a:rPr lang="en-US" sz="2800" dirty="0"/>
              <a:t>= .22,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 smtClean="0"/>
              <a:t>&lt; </a:t>
            </a:r>
            <a:r>
              <a:rPr lang="en-US" sz="2800" dirty="0"/>
              <a:t>.</a:t>
            </a:r>
            <a:r>
              <a:rPr lang="en-US" sz="2800" dirty="0" smtClean="0"/>
              <a:t>05 &amp; </a:t>
            </a:r>
            <a:r>
              <a:rPr lang="en-US" sz="2800" dirty="0"/>
              <a:t>negatively with system justification, </a:t>
            </a:r>
            <a:r>
              <a:rPr lang="en-US" sz="2800" dirty="0" smtClean="0"/>
              <a:t>r </a:t>
            </a:r>
            <a:r>
              <a:rPr lang="en-US" sz="2800" dirty="0"/>
              <a:t>= -.25, </a:t>
            </a:r>
            <a:r>
              <a:rPr lang="en-US" sz="2800" i="1" dirty="0"/>
              <a:t>p </a:t>
            </a:r>
            <a:r>
              <a:rPr lang="en-US" sz="2800" dirty="0"/>
              <a:t>&lt;</a:t>
            </a:r>
            <a:r>
              <a:rPr lang="en-US" sz="2800" dirty="0" smtClean="0"/>
              <a:t> </a:t>
            </a:r>
            <a:r>
              <a:rPr lang="en-US" sz="2800" dirty="0"/>
              <a:t>.</a:t>
            </a:r>
            <a:r>
              <a:rPr lang="en-US" sz="2800" dirty="0" smtClean="0"/>
              <a:t>01.</a:t>
            </a:r>
            <a:r>
              <a:rPr lang="en-US" sz="2800" u="sng" dirty="0" smtClean="0"/>
              <a:t> </a:t>
            </a:r>
            <a:endParaRPr lang="en-US" sz="2800" dirty="0"/>
          </a:p>
          <a:p>
            <a:endParaRPr lang="en-US" sz="2800" b="1" dirty="0" smtClean="0"/>
          </a:p>
          <a:p>
            <a:pPr algn="ctr"/>
            <a:r>
              <a:rPr lang="en-US" sz="2800" b="1" dirty="0" smtClean="0"/>
              <a:t>Pathway </a:t>
            </a:r>
            <a:r>
              <a:rPr lang="en-US" sz="2800" b="1" dirty="0"/>
              <a:t>to Left-Wing </a:t>
            </a:r>
            <a:r>
              <a:rPr lang="en-US" sz="2800" b="1" dirty="0" smtClean="0"/>
              <a:t>Activism</a:t>
            </a:r>
            <a:r>
              <a:rPr lang="en-US" sz="2800" dirty="0" smtClean="0"/>
              <a:t>: </a:t>
            </a:r>
          </a:p>
          <a:p>
            <a:pPr algn="ctr"/>
            <a:r>
              <a:rPr lang="en-US" sz="2800" b="1" dirty="0" smtClean="0"/>
              <a:t>Mediation Analysis</a:t>
            </a:r>
          </a:p>
          <a:p>
            <a:pPr algn="ctr"/>
            <a:endParaRPr lang="en-US" sz="2800" b="1" dirty="0" smtClean="0">
              <a:solidFill>
                <a:schemeClr val="dk1"/>
              </a:solidFill>
            </a:endParaRPr>
          </a:p>
          <a:p>
            <a:pPr algn="ctr"/>
            <a:endParaRPr lang="en-US" sz="28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algn="ctr"/>
            <a:endParaRPr lang="en-US" sz="2800" b="1" dirty="0" smtClean="0">
              <a:solidFill>
                <a:schemeClr val="dk1"/>
              </a:solidFill>
            </a:endParaRPr>
          </a:p>
          <a:p>
            <a:pPr algn="ctr"/>
            <a:endParaRPr lang="en-US" sz="28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algn="ctr"/>
            <a:endParaRPr lang="en-US" sz="2800" dirty="0" smtClean="0">
              <a:solidFill>
                <a:schemeClr val="dk1"/>
              </a:solidFill>
            </a:endParaRPr>
          </a:p>
          <a:p>
            <a:pPr algn="ctr"/>
            <a:endParaRPr lang="en-US" sz="2800" b="1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Note: </a:t>
            </a:r>
            <a:r>
              <a:rPr lang="en-US" sz="2400" dirty="0"/>
              <a:t>*p&lt;.05, ***p&lt;.</a:t>
            </a:r>
            <a:r>
              <a:rPr lang="en-US" sz="2400" dirty="0" smtClean="0"/>
              <a:t>001</a:t>
            </a:r>
          </a:p>
          <a:p>
            <a:endParaRPr lang="en-US" sz="2400" b="1" dirty="0">
              <a:solidFill>
                <a:schemeClr val="dk1"/>
              </a:solidFill>
            </a:endParaRPr>
          </a:p>
          <a:p>
            <a:pPr algn="ctr"/>
            <a:r>
              <a:rPr lang="en-US" sz="2800" b="1" dirty="0" smtClean="0"/>
              <a:t>Pathway </a:t>
            </a:r>
            <a:r>
              <a:rPr lang="en-US" sz="2800" b="1" dirty="0"/>
              <a:t>to Right-Wing </a:t>
            </a:r>
            <a:r>
              <a:rPr lang="en-US" sz="2800" b="1" dirty="0" smtClean="0"/>
              <a:t>Activism: Moderation Analysis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dirty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dirty="0" smtClean="0"/>
              <a:t>  </a:t>
            </a:r>
            <a:endParaRPr sz="2800" b="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24841200" y="4035425"/>
            <a:ext cx="7267574" cy="9958388"/>
          </a:xfrm>
          <a:prstGeom prst="rect">
            <a:avLst/>
          </a:prstGeom>
          <a:noFill/>
          <a:ln>
            <a:noFill/>
          </a:ln>
        </p:spPr>
        <p:txBody>
          <a:bodyPr lIns="43675" tIns="21825" rIns="43675" bIns="21825" anchor="t" anchorCtr="0">
            <a:noAutofit/>
          </a:bodyPr>
          <a:lstStyle/>
          <a:p>
            <a:pPr lvl="7">
              <a:lnSpc>
                <a:spcPct val="95000"/>
              </a:lnSpc>
            </a:pPr>
            <a:endParaRPr lang="en-US" sz="2800" dirty="0" smtClean="0"/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  Students </a:t>
            </a:r>
            <a:r>
              <a:rPr lang="en-US" sz="2800" dirty="0"/>
              <a:t>with at least one marginalized social identity </a:t>
            </a:r>
            <a:r>
              <a:rPr lang="en-US" sz="2800" dirty="0" smtClean="0"/>
              <a:t>were higher </a:t>
            </a:r>
            <a:r>
              <a:rPr lang="en-US" sz="2800" dirty="0"/>
              <a:t>in left-wing activism, while </a:t>
            </a:r>
            <a:r>
              <a:rPr lang="en-US" sz="2800" dirty="0" smtClean="0"/>
              <a:t>those </a:t>
            </a:r>
            <a:r>
              <a:rPr lang="en-US" sz="2800" dirty="0"/>
              <a:t>with no marginalized identity </a:t>
            </a:r>
            <a:r>
              <a:rPr lang="en-US" sz="2800" dirty="0" smtClean="0"/>
              <a:t>were </a:t>
            </a:r>
            <a:r>
              <a:rPr lang="en-US" sz="2800" dirty="0"/>
              <a:t>higher in right-wing </a:t>
            </a:r>
            <a:r>
              <a:rPr lang="en-US" sz="2800" dirty="0" smtClean="0"/>
              <a:t>activism.</a:t>
            </a:r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i="1" dirty="0" smtClean="0"/>
              <a:t>Openness</a:t>
            </a:r>
            <a:r>
              <a:rPr lang="en-US" sz="2800" dirty="0" smtClean="0"/>
              <a:t> </a:t>
            </a:r>
            <a:r>
              <a:rPr lang="en-US" sz="2800" i="1" dirty="0" smtClean="0"/>
              <a:t>to </a:t>
            </a:r>
            <a:r>
              <a:rPr lang="en-US" sz="2800" i="1" dirty="0"/>
              <a:t>experience </a:t>
            </a:r>
            <a:r>
              <a:rPr lang="en-US" sz="2800" dirty="0"/>
              <a:t>mediated the relationship between marginalized identity and left-wing activism. </a:t>
            </a:r>
            <a:r>
              <a:rPr lang="en-US" sz="2800" dirty="0" smtClean="0"/>
              <a:t>As expected, openness </a:t>
            </a:r>
            <a:r>
              <a:rPr lang="en-US" sz="2800" dirty="0"/>
              <a:t>to change </a:t>
            </a:r>
            <a:r>
              <a:rPr lang="en-US" sz="2800" dirty="0" smtClean="0"/>
              <a:t>may enable </a:t>
            </a:r>
            <a:r>
              <a:rPr lang="en-US" sz="2800" dirty="0"/>
              <a:t>marginalized individuals to engage in a meaning-making process as proposed in the ''positive marginality'' hypothesis (Unger, 2000). </a:t>
            </a:r>
            <a:endParaRPr lang="en-US" sz="2800" dirty="0" smtClean="0"/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  Students </a:t>
            </a:r>
            <a:r>
              <a:rPr lang="en-US" sz="2800" dirty="0"/>
              <a:t>with no marginalized identities and who scored higher in system justification were more likely to engage in right-wing activism. </a:t>
            </a:r>
            <a:r>
              <a:rPr lang="en-US" sz="2800" dirty="0" smtClean="0"/>
              <a:t>As expected, </a:t>
            </a:r>
            <a:r>
              <a:rPr lang="en-US" sz="2800" dirty="0"/>
              <a:t>system-justification is endorsed by privileged </a:t>
            </a:r>
            <a:r>
              <a:rPr lang="en-US" sz="2800" dirty="0" smtClean="0"/>
              <a:t>individuals, perhaps  </a:t>
            </a:r>
            <a:r>
              <a:rPr lang="en-US" sz="2800" dirty="0"/>
              <a:t>in order </a:t>
            </a:r>
            <a:r>
              <a:rPr lang="en-US" sz="2800" dirty="0" smtClean="0"/>
              <a:t>to </a:t>
            </a:r>
            <a:r>
              <a:rPr lang="en-US" sz="2800" dirty="0"/>
              <a:t>maintain their group's positive </a:t>
            </a:r>
            <a:r>
              <a:rPr lang="en-US" sz="2800" dirty="0" smtClean="0"/>
              <a:t>image.</a:t>
            </a:r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endParaRPr lang="en-US" sz="2800" dirty="0" smtClean="0"/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Marginalized and privileged identities are important, but modest, </a:t>
            </a:r>
            <a:r>
              <a:rPr lang="en-US" sz="2800" dirty="0"/>
              <a:t>predictors of left and right-wing </a:t>
            </a:r>
            <a:r>
              <a:rPr lang="en-US" sz="2800" dirty="0" smtClean="0"/>
              <a:t>activism. </a:t>
            </a:r>
          </a:p>
          <a:p>
            <a:pPr lvl="7">
              <a:lnSpc>
                <a:spcPct val="95000"/>
              </a:lnSpc>
            </a:pPr>
            <a:endParaRPr lang="en-US" sz="2800" dirty="0" smtClean="0"/>
          </a:p>
          <a:p>
            <a:pPr lvl="7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/>
              <a:t>Personality </a:t>
            </a:r>
            <a:r>
              <a:rPr lang="en-US" sz="2800" dirty="0"/>
              <a:t>and motivations </a:t>
            </a:r>
            <a:r>
              <a:rPr lang="en-US" sz="2800" dirty="0" smtClean="0"/>
              <a:t>contribute </a:t>
            </a:r>
            <a:r>
              <a:rPr lang="en-US" sz="2800" dirty="0"/>
              <a:t>to the ways in which </a:t>
            </a:r>
            <a:r>
              <a:rPr lang="en-US" sz="2800" dirty="0" smtClean="0"/>
              <a:t>people’s identities sometimes give rise to left </a:t>
            </a:r>
            <a:r>
              <a:rPr lang="en-US" sz="2800" dirty="0"/>
              <a:t>and right wing activism</a:t>
            </a:r>
            <a:r>
              <a:rPr lang="en-US" sz="2800" dirty="0" smtClean="0"/>
              <a:t>.</a:t>
            </a:r>
          </a:p>
          <a:p>
            <a:pPr lvl="0">
              <a:lnSpc>
                <a:spcPct val="95000"/>
              </a:lnSpc>
            </a:pPr>
            <a:endParaRPr lang="en-US" sz="2800" dirty="0" smtClean="0"/>
          </a:p>
          <a:p>
            <a:pPr lvl="0">
              <a:lnSpc>
                <a:spcPct val="95000"/>
              </a:lnSpc>
            </a:pPr>
            <a:endParaRPr lang="en-US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lvl="0">
              <a:lnSpc>
                <a:spcPct val="95000"/>
              </a:lnSpc>
            </a:pPr>
            <a:endParaRPr sz="2000" b="0" i="0" u="none" strike="noStrike" cap="none" baseline="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16687803" y="3444213"/>
            <a:ext cx="7372349" cy="851562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ctr" rtl="0">
              <a:spcBef>
                <a:spcPts val="3050"/>
              </a:spcBef>
              <a:spcAft>
                <a:spcPts val="0"/>
              </a:spcAft>
              <a:buSzPct val="25000"/>
              <a:buNone/>
            </a:pPr>
            <a:r>
              <a:rPr lang="en-US" sz="5400" b="1" i="0" u="none" strike="noStrike" cap="none" baseline="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lang="en-US" sz="6100" b="1" i="0" u="none" strike="noStrike" cap="none" baseline="0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29544967" y="1274631"/>
            <a:ext cx="2743199" cy="1242086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ctr" rtl="0">
              <a:spcBef>
                <a:spcPts val="3050"/>
              </a:spcBef>
              <a:spcAft>
                <a:spcPts val="0"/>
              </a:spcAft>
              <a:buNone/>
            </a:pPr>
            <a:endParaRPr sz="6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5088"/>
          <a:stretch/>
        </p:blipFill>
        <p:spPr>
          <a:xfrm>
            <a:off x="19202405" y="1274630"/>
            <a:ext cx="12801601" cy="1914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Shape 34"/>
          <p:cNvSpPr txBox="1"/>
          <p:nvPr/>
        </p:nvSpPr>
        <p:spPr>
          <a:xfrm>
            <a:off x="609600" y="3444213"/>
            <a:ext cx="7372349" cy="851562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ctr" rtl="0">
              <a:spcBef>
                <a:spcPts val="3050"/>
              </a:spcBef>
              <a:spcAft>
                <a:spcPts val="0"/>
              </a:spcAft>
              <a:buSzPct val="25000"/>
              <a:buNone/>
            </a:pPr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US" sz="6100" b="1" i="0" u="none" strike="noStrike" cap="none" baseline="0" dirty="0">
              <a:solidFill>
                <a:schemeClr val="accent2">
                  <a:lumMod val="50000"/>
                </a:schemeClr>
              </a:solidFill>
              <a:sym typeface="Arial"/>
            </a:endParaRPr>
          </a:p>
        </p:txBody>
      </p:sp>
      <p:sp>
        <p:nvSpPr>
          <p:cNvPr id="38" name="Shape 19"/>
          <p:cNvSpPr txBox="1"/>
          <p:nvPr/>
        </p:nvSpPr>
        <p:spPr>
          <a:xfrm>
            <a:off x="514349" y="3617105"/>
            <a:ext cx="7467600" cy="1069197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endParaRPr lang="en-US" sz="2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560800" y="10405961"/>
            <a:ext cx="7592203" cy="3191807"/>
            <a:chOff x="1496721" y="2064693"/>
            <a:chExt cx="6640534" cy="3268378"/>
          </a:xfrm>
        </p:grpSpPr>
        <p:grpSp>
          <p:nvGrpSpPr>
            <p:cNvPr id="40" name="Group 39"/>
            <p:cNvGrpSpPr/>
            <p:nvPr/>
          </p:nvGrpSpPr>
          <p:grpSpPr>
            <a:xfrm>
              <a:off x="3557885" y="2064693"/>
              <a:ext cx="2104429" cy="1052214"/>
              <a:chOff x="3557885" y="2064693"/>
              <a:chExt cx="2104429" cy="105221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3557885" y="2064693"/>
                <a:ext cx="2104429" cy="1052214"/>
              </a:xfrm>
              <a:prstGeom prst="roundRect">
                <a:avLst>
                  <a:gd name="adj" fmla="val 10000"/>
                </a:avLst>
              </a:prstGeom>
              <a:solidFill>
                <a:srgbClr val="002060"/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ounded Rectangle 4"/>
              <p:cNvSpPr/>
              <p:nvPr/>
            </p:nvSpPr>
            <p:spPr>
              <a:xfrm>
                <a:off x="3588703" y="2095511"/>
                <a:ext cx="2042793" cy="990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marR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1135"/>
                  </a:spcAft>
                </a:pPr>
                <a:r>
                  <a:rPr lang="en-US" sz="2800" kern="1200" dirty="0">
                    <a:solidFill>
                      <a:srgbClr val="FFFFFF"/>
                    </a:solidFill>
                    <a:effectLst/>
                    <a:latin typeface="Arial" pitchFamily="34" charset="0"/>
                    <a:ea typeface="Times New Roman"/>
                    <a:cs typeface="Arial" pitchFamily="34" charset="0"/>
                  </a:rPr>
                  <a:t>Openness</a:t>
                </a:r>
                <a:endParaRPr lang="en-US" sz="2800" dirty="0">
                  <a:effectLst/>
                  <a:latin typeface="Arial" pitchFamily="34" charset="0"/>
                  <a:ea typeface="Times New Roman"/>
                  <a:cs typeface="Arial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62885" y="3741093"/>
              <a:ext cx="2104429" cy="1052214"/>
              <a:chOff x="5462885" y="3741093"/>
              <a:chExt cx="2104429" cy="1052214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462885" y="3741093"/>
                <a:ext cx="2104429" cy="1052214"/>
              </a:xfrm>
              <a:prstGeom prst="roundRect">
                <a:avLst>
                  <a:gd name="adj" fmla="val 10000"/>
                </a:avLst>
              </a:prstGeom>
              <a:solidFill>
                <a:srgbClr val="002060"/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ounded Rectangle 4"/>
              <p:cNvSpPr/>
              <p:nvPr/>
            </p:nvSpPr>
            <p:spPr>
              <a:xfrm>
                <a:off x="5493703" y="3771911"/>
                <a:ext cx="2042793" cy="990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marR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1135"/>
                  </a:spcAft>
                </a:pPr>
                <a:r>
                  <a:rPr lang="en-US" sz="2800" kern="1200" dirty="0">
                    <a:solidFill>
                      <a:srgbClr val="FFFFFF"/>
                    </a:solidFill>
                    <a:effectLst/>
                    <a:latin typeface="Arial" pitchFamily="34" charset="0"/>
                    <a:ea typeface="Times New Roman"/>
                    <a:cs typeface="Arial" pitchFamily="34" charset="0"/>
                  </a:rPr>
                  <a:t>Left-Wing Activism</a:t>
                </a:r>
                <a:endParaRPr lang="en-US" sz="2800" dirty="0">
                  <a:effectLst/>
                  <a:latin typeface="Arial" pitchFamily="34" charset="0"/>
                  <a:ea typeface="Times New Roman"/>
                  <a:cs typeface="Arial" pitchFamily="34" charset="0"/>
                </a:endParaRPr>
              </a:p>
            </p:txBody>
          </p:sp>
        </p:grpSp>
        <p:sp>
          <p:nvSpPr>
            <p:cNvPr id="43" name="Right Arrow 42"/>
            <p:cNvSpPr/>
            <p:nvPr/>
          </p:nvSpPr>
          <p:spPr>
            <a:xfrm rot="18893431">
              <a:off x="2714500" y="2824915"/>
              <a:ext cx="925129" cy="717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SimSun"/>
                <a:cs typeface="Times New Roman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4242384" y="3864215"/>
              <a:ext cx="1130840" cy="7990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SimSun"/>
                <a:cs typeface="Times New Roman"/>
              </a:endParaRPr>
            </a:p>
          </p:txBody>
        </p:sp>
        <p:sp>
          <p:nvSpPr>
            <p:cNvPr id="46" name="TextBox 15"/>
            <p:cNvSpPr txBox="1"/>
            <p:nvPr/>
          </p:nvSpPr>
          <p:spPr>
            <a:xfrm>
              <a:off x="6384655" y="2303755"/>
              <a:ext cx="1752600" cy="97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l-GR" sz="2800" kern="1200" dirty="0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β</a:t>
              </a:r>
              <a:r>
                <a:rPr lang="en-US" sz="2800" kern="1200" dirty="0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 = .26***</a:t>
              </a:r>
              <a:endParaRPr lang="en-US" sz="2800" dirty="0">
                <a:effectLst/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kern="1200" dirty="0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SE = .06</a:t>
              </a:r>
              <a:endParaRPr lang="en-US" sz="2800" dirty="0">
                <a:effectLst/>
                <a:latin typeface="Arial" pitchFamily="34" charset="0"/>
                <a:ea typeface="Times New Roman"/>
                <a:cs typeface="Arial" pitchFamily="34" charset="0"/>
              </a:endParaRPr>
            </a:p>
          </p:txBody>
        </p:sp>
        <p:sp>
          <p:nvSpPr>
            <p:cNvPr id="47" name="TextBox 16"/>
            <p:cNvSpPr txBox="1"/>
            <p:nvPr/>
          </p:nvSpPr>
          <p:spPr>
            <a:xfrm>
              <a:off x="1496721" y="2289536"/>
              <a:ext cx="1676401" cy="97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l-GR" sz="2800" kern="1200" dirty="0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β</a:t>
              </a:r>
              <a:r>
                <a:rPr lang="en-US" sz="2800" kern="1200" dirty="0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 = .29*</a:t>
              </a:r>
              <a:endParaRPr lang="en-US" sz="2800" dirty="0">
                <a:effectLst/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kern="1200" dirty="0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SE = .13</a:t>
              </a:r>
              <a:endParaRPr lang="en-US" sz="2800" dirty="0">
                <a:effectLst/>
                <a:latin typeface="Arial" pitchFamily="34" charset="0"/>
                <a:ea typeface="Times New Roman"/>
                <a:cs typeface="Arial" pitchFamily="34" charset="0"/>
              </a:endParaRPr>
            </a:p>
          </p:txBody>
        </p:sp>
        <p:sp>
          <p:nvSpPr>
            <p:cNvPr id="48" name="TextBox 17"/>
            <p:cNvSpPr txBox="1"/>
            <p:nvPr/>
          </p:nvSpPr>
          <p:spPr>
            <a:xfrm>
              <a:off x="3309305" y="4797299"/>
              <a:ext cx="3733165" cy="53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kern="1200" dirty="0" err="1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Sobel</a:t>
              </a:r>
              <a:r>
                <a:rPr lang="en-US" sz="2800" kern="1200" dirty="0">
                  <a:solidFill>
                    <a:srgbClr val="000000"/>
                  </a:solidFill>
                  <a:effectLst/>
                  <a:latin typeface="Arial" pitchFamily="34" charset="0"/>
                  <a:ea typeface="Times New Roman"/>
                  <a:cs typeface="Arial" pitchFamily="34" charset="0"/>
                </a:rPr>
                <a:t> Test = 1.98*</a:t>
              </a:r>
              <a:endParaRPr lang="en-US" sz="2800" dirty="0">
                <a:effectLst/>
                <a:latin typeface="Arial" pitchFamily="34" charset="0"/>
                <a:ea typeface="Times New Roman"/>
                <a:cs typeface="Arial" pitchFamily="34" charset="0"/>
              </a:endParaRPr>
            </a:p>
          </p:txBody>
        </p:sp>
      </p:grpSp>
      <p:pic>
        <p:nvPicPr>
          <p:cNvPr id="57" name="Picture 56" descr="images.jpg"/>
          <p:cNvPicPr>
            <a:picLocks noChangeAspect="1"/>
          </p:cNvPicPr>
          <p:nvPr/>
        </p:nvPicPr>
        <p:blipFill>
          <a:blip r:embed="rId4"/>
          <a:srcRect l="6244" b="17910"/>
          <a:stretch>
            <a:fillRect/>
          </a:stretch>
        </p:blipFill>
        <p:spPr>
          <a:xfrm>
            <a:off x="25260300" y="16383000"/>
            <a:ext cx="6134100" cy="198120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2720544">
            <a:off x="21401669" y="11012013"/>
            <a:ext cx="903454" cy="82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SimSun"/>
              <a:cs typeface="Times New Roman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012425" y="11954665"/>
            <a:ext cx="2580260" cy="1027561"/>
          </a:xfrm>
          <a:prstGeom prst="roundRect">
            <a:avLst>
              <a:gd name="adj" fmla="val 10000"/>
            </a:avLst>
          </a:prstGeom>
          <a:solidFill>
            <a:srgbClr val="002060"/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6986249" y="11953323"/>
            <a:ext cx="252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Marginalized Identity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4" name="Chart 63"/>
          <p:cNvGraphicFramePr/>
          <p:nvPr>
            <p:extLst>
              <p:ext uri="{D42A27DB-BD31-4B8C-83A1-F6EECF244321}">
                <p14:modId xmlns:p14="http://schemas.microsoft.com/office/powerpoint/2010/main" xmlns="" val="674724769"/>
              </p:ext>
            </p:extLst>
          </p:nvPr>
        </p:nvGraphicFramePr>
        <p:xfrm>
          <a:off x="16287750" y="15219589"/>
          <a:ext cx="8229600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296151" y="17093417"/>
            <a:ext cx="208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Note: </a:t>
            </a:r>
            <a:r>
              <a:rPr lang="en-US" sz="2400" dirty="0" smtClean="0"/>
              <a:t>p&lt;.001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539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Savas, Ozge</dc:creator>
  <cp:lastModifiedBy>Ozge</cp:lastModifiedBy>
  <cp:revision>67</cp:revision>
  <dcterms:modified xsi:type="dcterms:W3CDTF">2014-06-26T05:20:16Z</dcterms:modified>
</cp:coreProperties>
</file>