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63" r:id="rId2"/>
    <p:sldId id="259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704" autoAdjust="0"/>
  </p:normalViewPr>
  <p:slideViewPr>
    <p:cSldViewPr snapToGrid="0">
      <p:cViewPr varScale="1">
        <p:scale>
          <a:sx n="120" d="100"/>
          <a:sy n="120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78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modSld modMainMaster modNotesMaster modHandout">
      <pc:chgData name="Fake Test User" userId="SID-0" providerId="Test" clId="FakeClientId" dt="2019-02-01T08:33:07.237" v="33" actId="790"/>
      <pc:docMkLst>
        <pc:docMk/>
      </pc:docMkLst>
      <pc:sldChg chg="modSp modNotes">
        <pc:chgData name="Fake Test User" userId="SID-0" providerId="Test" clId="FakeClientId" dt="2019-02-01T08:32:07.770" v="28" actId="790"/>
        <pc:sldMkLst>
          <pc:docMk/>
          <pc:sldMk cId="2120883542" sldId="259"/>
        </pc:sldMkLst>
        <pc:spChg chg="mod">
          <ac:chgData name="Fake Test User" userId="SID-0" providerId="Test" clId="FakeClientId" dt="2019-02-01T08:32:07.770" v="28" actId="790"/>
          <ac:spMkLst>
            <pc:docMk/>
            <pc:sldMk cId="2120883542" sldId="259"/>
            <ac:spMk id="13" creationId="{00000000-0000-0000-0000-000000000000}"/>
          </ac:spMkLst>
        </pc:spChg>
        <pc:spChg chg="mod">
          <ac:chgData name="Fake Test User" userId="SID-0" providerId="Test" clId="FakeClientId" dt="2019-02-01T08:32:07.770" v="28" actId="790"/>
          <ac:spMkLst>
            <pc:docMk/>
            <pc:sldMk cId="2120883542" sldId="259"/>
            <ac:spMk id="14" creationId="{00000000-0000-0000-0000-000000000000}"/>
          </ac:spMkLst>
        </pc:spChg>
      </pc:sldChg>
      <pc:sldChg chg="modNotes">
        <pc:chgData name="Fake Test User" userId="SID-0" providerId="Test" clId="FakeClientId" dt="2019-02-01T08:31:10.913" v="18" actId="790"/>
        <pc:sldMkLst>
          <pc:docMk/>
          <pc:sldMk cId="1673355267" sldId="260"/>
        </pc:sldMkLst>
      </pc:sldChg>
      <pc:sldChg chg="modSp modNotes">
        <pc:chgData name="Fake Test User" userId="SID-0" providerId="Test" clId="FakeClientId" dt="2019-02-01T08:33:07.237" v="33" actId="790"/>
        <pc:sldMkLst>
          <pc:docMk/>
          <pc:sldMk cId="3291707652" sldId="261"/>
        </pc:sldMkLst>
        <pc:spChg chg="mod">
          <ac:chgData name="Fake Test User" userId="SID-0" providerId="Test" clId="FakeClientId" dt="2019-02-01T08:33:07.237" v="33" actId="790"/>
          <ac:spMkLst>
            <pc:docMk/>
            <pc:sldMk cId="3291707652" sldId="261"/>
            <ac:spMk id="2" creationId="{00000000-0000-0000-0000-000000000000}"/>
          </ac:spMkLst>
        </pc:spChg>
        <pc:spChg chg="mod">
          <ac:chgData name="Fake Test User" userId="SID-0" providerId="Test" clId="FakeClientId" dt="2019-02-01T08:33:07.237" v="33" actId="790"/>
          <ac:spMkLst>
            <pc:docMk/>
            <pc:sldMk cId="3291707652" sldId="261"/>
            <ac:spMk id="5" creationId="{00000000-0000-0000-0000-000000000000}"/>
          </ac:spMkLst>
        </pc:spChg>
        <pc:graphicFrameChg chg="modGraphic">
          <ac:chgData name="Fake Test User" userId="SID-0" providerId="Test" clId="FakeClientId" dt="2019-02-01T08:32:52.581" v="30" actId="790"/>
          <ac:graphicFrameMkLst>
            <pc:docMk/>
            <pc:sldMk cId="3291707652" sldId="261"/>
            <ac:graphicFrameMk id="9" creationId="{00000000-0000-0000-0000-000000000000}"/>
          </ac:graphicFrameMkLst>
        </pc:graphicFrameChg>
      </pc:sldChg>
      <pc:sldChg chg="modNotes">
        <pc:chgData name="Fake Test User" userId="SID-0" providerId="Test" clId="FakeClientId" dt="2019-02-01T08:31:26.585" v="22" actId="790"/>
        <pc:sldMkLst>
          <pc:docMk/>
          <pc:sldMk cId="72188550" sldId="262"/>
        </pc:sldMkLst>
      </pc:sldChg>
      <pc:sldChg chg="modSp modNotes">
        <pc:chgData name="Fake Test User" userId="SID-0" providerId="Test" clId="FakeClientId" dt="2019-02-01T08:31:37.272" v="24" actId="790"/>
        <pc:sldMkLst>
          <pc:docMk/>
          <pc:sldMk cId="4272805816" sldId="263"/>
        </pc:sldMkLst>
        <pc:spChg chg="mod">
          <ac:chgData name="Fake Test User" userId="SID-0" providerId="Test" clId="FakeClientId" dt="2019-02-01T08:31:37.272" v="24" actId="790"/>
          <ac:spMkLst>
            <pc:docMk/>
            <pc:sldMk cId="4272805816" sldId="263"/>
            <ac:spMk id="9" creationId="{00000000-0000-0000-0000-000000000000}"/>
          </ac:spMkLst>
        </pc:spChg>
        <pc:spChg chg="mod">
          <ac:chgData name="Fake Test User" userId="SID-0" providerId="Test" clId="FakeClientId" dt="2019-02-01T08:31:37.272" v="24" actId="790"/>
          <ac:spMkLst>
            <pc:docMk/>
            <pc:sldMk cId="4272805816" sldId="263"/>
            <ac:spMk id="10" creationId="{00000000-0000-0000-0000-000000000000}"/>
          </ac:spMkLst>
        </pc:spChg>
      </pc:sldChg>
      <pc:sldMasterChg chg="modSldLayout">
        <pc:chgData name="Fake Test User" userId="SID-0" providerId="Test" clId="FakeClientId" dt="2019-02-01T08:20:27.407" v="12" actId="790"/>
        <pc:sldMasterMkLst>
          <pc:docMk/>
          <pc:sldMasterMk cId="2418306645" sldId="2147483660"/>
        </pc:sldMasterMkLst>
        <pc:sldLayoutChg chg="modSp">
          <pc:chgData name="Fake Test User" userId="SID-0" providerId="Test" clId="FakeClientId" dt="2019-02-01T08:19:15.425" v="3" actId="790"/>
          <pc:sldLayoutMkLst>
            <pc:docMk/>
            <pc:sldMasterMk cId="2418306645" sldId="2147483660"/>
            <pc:sldLayoutMk cId="2387230882" sldId="2147483662"/>
          </pc:sldLayoutMkLst>
          <pc:spChg chg="mod">
            <ac:chgData name="Fake Test User" userId="SID-0" providerId="Test" clId="FakeClientId" dt="2019-02-01T08:19:15.425" v="3" actId="790"/>
            <ac:spMkLst>
              <pc:docMk/>
              <pc:sldMasterMk cId="2418306645" sldId="2147483660"/>
              <pc:sldLayoutMk cId="2387230882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8:19:15.425" v="3" actId="790"/>
            <ac:spMkLst>
              <pc:docMk/>
              <pc:sldMasterMk cId="2418306645" sldId="2147483660"/>
              <pc:sldLayoutMk cId="2387230882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8:19:15.425" v="3" actId="790"/>
            <ac:spMkLst>
              <pc:docMk/>
              <pc:sldMasterMk cId="2418306645" sldId="2147483660"/>
              <pc:sldLayoutMk cId="2387230882" sldId="2147483662"/>
              <ac:spMk id="7" creationId="{00000000-0000-0000-0000-000000000000}"/>
            </ac:spMkLst>
          </pc:spChg>
          <pc:spChg chg="mod">
            <ac:chgData name="Fake Test User" userId="SID-0" providerId="Test" clId="FakeClientId" dt="2019-02-01T08:19:15.425" v="3" actId="790"/>
            <ac:spMkLst>
              <pc:docMk/>
              <pc:sldMasterMk cId="2418306645" sldId="2147483660"/>
              <pc:sldLayoutMk cId="2387230882" sldId="2147483662"/>
              <ac:spMk id="8" creationId="{00000000-0000-0000-0000-000000000000}"/>
            </ac:spMkLst>
          </pc:spChg>
          <pc:spChg chg="mod">
            <ac:chgData name="Fake Test User" userId="SID-0" providerId="Test" clId="FakeClientId" dt="2019-02-01T08:19:15.425" v="3" actId="790"/>
            <ac:spMkLst>
              <pc:docMk/>
              <pc:sldMasterMk cId="2418306645" sldId="2147483660"/>
              <pc:sldLayoutMk cId="2387230882" sldId="2147483662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8:19:23.565" v="4" actId="790"/>
          <pc:sldLayoutMkLst>
            <pc:docMk/>
            <pc:sldMasterMk cId="2418306645" sldId="2147483660"/>
            <pc:sldLayoutMk cId="3112303157" sldId="2147483663"/>
          </pc:sldLayoutMkLst>
          <pc:spChg chg="mod">
            <ac:chgData name="Fake Test User" userId="SID-0" providerId="Test" clId="FakeClientId" dt="2019-02-01T08:19:23.565" v="4" actId="790"/>
            <ac:spMkLst>
              <pc:docMk/>
              <pc:sldMasterMk cId="2418306645" sldId="2147483660"/>
              <pc:sldLayoutMk cId="3112303157" sldId="2147483663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8:19:23.565" v="4" actId="790"/>
            <ac:spMkLst>
              <pc:docMk/>
              <pc:sldMasterMk cId="2418306645" sldId="2147483660"/>
              <pc:sldLayoutMk cId="3112303157" sldId="2147483663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8:19:23.565" v="4" actId="790"/>
            <ac:spMkLst>
              <pc:docMk/>
              <pc:sldMasterMk cId="2418306645" sldId="2147483660"/>
              <pc:sldLayoutMk cId="3112303157" sldId="2147483663"/>
              <ac:spMk id="7" creationId="{00000000-0000-0000-0000-000000000000}"/>
            </ac:spMkLst>
          </pc:spChg>
          <pc:spChg chg="mod">
            <ac:chgData name="Fake Test User" userId="SID-0" providerId="Test" clId="FakeClientId" dt="2019-02-01T08:19:23.565" v="4" actId="790"/>
            <ac:spMkLst>
              <pc:docMk/>
              <pc:sldMasterMk cId="2418306645" sldId="2147483660"/>
              <pc:sldLayoutMk cId="3112303157" sldId="2147483663"/>
              <ac:spMk id="8" creationId="{00000000-0000-0000-0000-000000000000}"/>
            </ac:spMkLst>
          </pc:spChg>
          <pc:spChg chg="mod">
            <ac:chgData name="Fake Test User" userId="SID-0" providerId="Test" clId="FakeClientId" dt="2019-02-01T08:19:23.565" v="4" actId="790"/>
            <ac:spMkLst>
              <pc:docMk/>
              <pc:sldMasterMk cId="2418306645" sldId="2147483660"/>
              <pc:sldLayoutMk cId="3112303157" sldId="2147483663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8:19:31.081" v="5" actId="790"/>
          <pc:sldLayoutMkLst>
            <pc:docMk/>
            <pc:sldMasterMk cId="2418306645" sldId="2147483660"/>
            <pc:sldLayoutMk cId="3578019991" sldId="2147483664"/>
          </pc:sldLayoutMkLst>
          <pc:spChg chg="mod">
            <ac:chgData name="Fake Test User" userId="SID-0" providerId="Test" clId="FakeClientId" dt="2019-02-01T08:19:31.081" v="5" actId="790"/>
            <ac:spMkLst>
              <pc:docMk/>
              <pc:sldMasterMk cId="2418306645" sldId="2147483660"/>
              <pc:sldLayoutMk cId="3578019991" sldId="2147483664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8:19:31.081" v="5" actId="790"/>
            <ac:spMkLst>
              <pc:docMk/>
              <pc:sldMasterMk cId="2418306645" sldId="2147483660"/>
              <pc:sldLayoutMk cId="3578019991" sldId="2147483664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8:19:31.081" v="5" actId="790"/>
            <ac:spMkLst>
              <pc:docMk/>
              <pc:sldMasterMk cId="2418306645" sldId="2147483660"/>
              <pc:sldLayoutMk cId="3578019991" sldId="2147483664"/>
              <ac:spMk id="4" creationId="{00000000-0000-0000-0000-000000000000}"/>
            </ac:spMkLst>
          </pc:spChg>
          <pc:spChg chg="mod">
            <ac:chgData name="Fake Test User" userId="SID-0" providerId="Test" clId="FakeClientId" dt="2019-02-01T08:19:31.081" v="5" actId="790"/>
            <ac:spMkLst>
              <pc:docMk/>
              <pc:sldMasterMk cId="2418306645" sldId="2147483660"/>
              <pc:sldLayoutMk cId="3578019991" sldId="2147483664"/>
              <ac:spMk id="8" creationId="{00000000-0000-0000-0000-000000000000}"/>
            </ac:spMkLst>
          </pc:spChg>
          <pc:spChg chg="mod">
            <ac:chgData name="Fake Test User" userId="SID-0" providerId="Test" clId="FakeClientId" dt="2019-02-01T08:19:31.081" v="5" actId="790"/>
            <ac:spMkLst>
              <pc:docMk/>
              <pc:sldMasterMk cId="2418306645" sldId="2147483660"/>
              <pc:sldLayoutMk cId="3578019991" sldId="2147483664"/>
              <ac:spMk id="9" creationId="{00000000-0000-0000-0000-000000000000}"/>
            </ac:spMkLst>
          </pc:spChg>
          <pc:spChg chg="mod">
            <ac:chgData name="Fake Test User" userId="SID-0" providerId="Test" clId="FakeClientId" dt="2019-02-01T08:19:31.081" v="5" actId="790"/>
            <ac:spMkLst>
              <pc:docMk/>
              <pc:sldMasterMk cId="2418306645" sldId="2147483660"/>
              <pc:sldLayoutMk cId="3578019991" sldId="2147483664"/>
              <ac:spMk id="10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8:19:40.190" v="6" actId="790"/>
          <pc:sldLayoutMkLst>
            <pc:docMk/>
            <pc:sldMasterMk cId="2418306645" sldId="2147483660"/>
            <pc:sldLayoutMk cId="941831192" sldId="2147483665"/>
          </pc:sldLayoutMkLst>
          <pc:spChg chg="mod">
            <ac:chgData name="Fake Test User" userId="SID-0" providerId="Test" clId="FakeClientId" dt="2019-02-01T08:19:40.190" v="6" actId="790"/>
            <ac:spMkLst>
              <pc:docMk/>
              <pc:sldMasterMk cId="2418306645" sldId="2147483660"/>
              <pc:sldLayoutMk cId="941831192" sldId="2147483665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8:19:40.190" v="6" actId="790"/>
            <ac:spMkLst>
              <pc:docMk/>
              <pc:sldMasterMk cId="2418306645" sldId="2147483660"/>
              <pc:sldLayoutMk cId="941831192" sldId="2147483665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8:19:40.190" v="6" actId="790"/>
            <ac:spMkLst>
              <pc:docMk/>
              <pc:sldMasterMk cId="2418306645" sldId="2147483660"/>
              <pc:sldLayoutMk cId="941831192" sldId="2147483665"/>
              <ac:spMk id="4" creationId="{00000000-0000-0000-0000-000000000000}"/>
            </ac:spMkLst>
          </pc:spChg>
          <pc:spChg chg="mod">
            <ac:chgData name="Fake Test User" userId="SID-0" providerId="Test" clId="FakeClientId" dt="2019-02-01T08:19:40.190" v="6" actId="790"/>
            <ac:spMkLst>
              <pc:docMk/>
              <pc:sldMasterMk cId="2418306645" sldId="2147483660"/>
              <pc:sldLayoutMk cId="941831192" sldId="2147483665"/>
              <ac:spMk id="5" creationId="{00000000-0000-0000-0000-000000000000}"/>
            </ac:spMkLst>
          </pc:spChg>
          <pc:spChg chg="mod">
            <ac:chgData name="Fake Test User" userId="SID-0" providerId="Test" clId="FakeClientId" dt="2019-02-01T08:19:40.190" v="6" actId="790"/>
            <ac:spMkLst>
              <pc:docMk/>
              <pc:sldMasterMk cId="2418306645" sldId="2147483660"/>
              <pc:sldLayoutMk cId="941831192" sldId="2147483665"/>
              <ac:spMk id="6" creationId="{00000000-0000-0000-0000-000000000000}"/>
            </ac:spMkLst>
          </pc:spChg>
          <pc:spChg chg="mod">
            <ac:chgData name="Fake Test User" userId="SID-0" providerId="Test" clId="FakeClientId" dt="2019-02-01T08:19:40.190" v="6" actId="790"/>
            <ac:spMkLst>
              <pc:docMk/>
              <pc:sldMasterMk cId="2418306645" sldId="2147483660"/>
              <pc:sldLayoutMk cId="941831192" sldId="2147483665"/>
              <ac:spMk id="10" creationId="{00000000-0000-0000-0000-000000000000}"/>
            </ac:spMkLst>
          </pc:spChg>
          <pc:spChg chg="mod">
            <ac:chgData name="Fake Test User" userId="SID-0" providerId="Test" clId="FakeClientId" dt="2019-02-01T08:19:40.190" v="6" actId="790"/>
            <ac:spMkLst>
              <pc:docMk/>
              <pc:sldMasterMk cId="2418306645" sldId="2147483660"/>
              <pc:sldLayoutMk cId="941831192" sldId="2147483665"/>
              <ac:spMk id="11" creationId="{00000000-0000-0000-0000-000000000000}"/>
            </ac:spMkLst>
          </pc:spChg>
          <pc:spChg chg="mod">
            <ac:chgData name="Fake Test User" userId="SID-0" providerId="Test" clId="FakeClientId" dt="2019-02-01T08:19:40.190" v="6" actId="790"/>
            <ac:spMkLst>
              <pc:docMk/>
              <pc:sldMasterMk cId="2418306645" sldId="2147483660"/>
              <pc:sldLayoutMk cId="941831192" sldId="2147483665"/>
              <ac:spMk id="12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8:19:48.814" v="7" actId="790"/>
          <pc:sldLayoutMkLst>
            <pc:docMk/>
            <pc:sldMasterMk cId="2418306645" sldId="2147483660"/>
            <pc:sldLayoutMk cId="3382545829" sldId="2147483666"/>
          </pc:sldLayoutMkLst>
          <pc:spChg chg="mod">
            <ac:chgData name="Fake Test User" userId="SID-0" providerId="Test" clId="FakeClientId" dt="2019-02-01T08:19:48.814" v="7" actId="790"/>
            <ac:spMkLst>
              <pc:docMk/>
              <pc:sldMasterMk cId="2418306645" sldId="2147483660"/>
              <pc:sldLayoutMk cId="3382545829" sldId="2147483666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8:19:48.814" v="7" actId="790"/>
            <ac:spMkLst>
              <pc:docMk/>
              <pc:sldMasterMk cId="2418306645" sldId="2147483660"/>
              <pc:sldLayoutMk cId="3382545829" sldId="2147483666"/>
              <ac:spMk id="6" creationId="{00000000-0000-0000-0000-000000000000}"/>
            </ac:spMkLst>
          </pc:spChg>
          <pc:spChg chg="mod">
            <ac:chgData name="Fake Test User" userId="SID-0" providerId="Test" clId="FakeClientId" dt="2019-02-01T08:19:48.814" v="7" actId="790"/>
            <ac:spMkLst>
              <pc:docMk/>
              <pc:sldMasterMk cId="2418306645" sldId="2147483660"/>
              <pc:sldLayoutMk cId="3382545829" sldId="2147483666"/>
              <ac:spMk id="7" creationId="{00000000-0000-0000-0000-000000000000}"/>
            </ac:spMkLst>
          </pc:spChg>
          <pc:spChg chg="mod">
            <ac:chgData name="Fake Test User" userId="SID-0" providerId="Test" clId="FakeClientId" dt="2019-02-01T08:19:48.814" v="7" actId="790"/>
            <ac:spMkLst>
              <pc:docMk/>
              <pc:sldMasterMk cId="2418306645" sldId="2147483660"/>
              <pc:sldLayoutMk cId="3382545829" sldId="2147483666"/>
              <ac:spMk id="8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8:19:55.439" v="8" actId="790"/>
          <pc:sldLayoutMkLst>
            <pc:docMk/>
            <pc:sldMasterMk cId="2418306645" sldId="2147483660"/>
            <pc:sldLayoutMk cId="797648398" sldId="2147483667"/>
          </pc:sldLayoutMkLst>
          <pc:spChg chg="mod">
            <ac:chgData name="Fake Test User" userId="SID-0" providerId="Test" clId="FakeClientId" dt="2019-02-01T08:19:55.439" v="8" actId="790"/>
            <ac:spMkLst>
              <pc:docMk/>
              <pc:sldMasterMk cId="2418306645" sldId="2147483660"/>
              <pc:sldLayoutMk cId="797648398" sldId="2147483667"/>
              <ac:spMk id="5" creationId="{00000000-0000-0000-0000-000000000000}"/>
            </ac:spMkLst>
          </pc:spChg>
          <pc:spChg chg="mod">
            <ac:chgData name="Fake Test User" userId="SID-0" providerId="Test" clId="FakeClientId" dt="2019-02-01T08:19:55.439" v="8" actId="790"/>
            <ac:spMkLst>
              <pc:docMk/>
              <pc:sldMasterMk cId="2418306645" sldId="2147483660"/>
              <pc:sldLayoutMk cId="797648398" sldId="2147483667"/>
              <ac:spMk id="6" creationId="{00000000-0000-0000-0000-000000000000}"/>
            </ac:spMkLst>
          </pc:spChg>
          <pc:spChg chg="mod">
            <ac:chgData name="Fake Test User" userId="SID-0" providerId="Test" clId="FakeClientId" dt="2019-02-01T08:19:55.439" v="8" actId="790"/>
            <ac:spMkLst>
              <pc:docMk/>
              <pc:sldMasterMk cId="2418306645" sldId="2147483660"/>
              <pc:sldLayoutMk cId="797648398" sldId="2147483667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8:20:02.361" v="9" actId="790"/>
          <pc:sldLayoutMkLst>
            <pc:docMk/>
            <pc:sldMasterMk cId="2418306645" sldId="2147483660"/>
            <pc:sldLayoutMk cId="1664369684" sldId="2147483668"/>
          </pc:sldLayoutMkLst>
          <pc:spChg chg="mod">
            <ac:chgData name="Fake Test User" userId="SID-0" providerId="Test" clId="FakeClientId" dt="2019-02-01T08:20:02.361" v="9" actId="790"/>
            <ac:spMkLst>
              <pc:docMk/>
              <pc:sldMasterMk cId="2418306645" sldId="2147483660"/>
              <pc:sldLayoutMk cId="1664369684" sldId="2147483668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8:20:02.361" v="9" actId="790"/>
            <ac:spMkLst>
              <pc:docMk/>
              <pc:sldMasterMk cId="2418306645" sldId="2147483660"/>
              <pc:sldLayoutMk cId="1664369684" sldId="2147483668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8:20:02.361" v="9" actId="790"/>
            <ac:spMkLst>
              <pc:docMk/>
              <pc:sldMasterMk cId="2418306645" sldId="2147483660"/>
              <pc:sldLayoutMk cId="1664369684" sldId="2147483668"/>
              <ac:spMk id="4" creationId="{00000000-0000-0000-0000-000000000000}"/>
            </ac:spMkLst>
          </pc:spChg>
          <pc:spChg chg="mod">
            <ac:chgData name="Fake Test User" userId="SID-0" providerId="Test" clId="FakeClientId" dt="2019-02-01T08:20:02.361" v="9" actId="790"/>
            <ac:spMkLst>
              <pc:docMk/>
              <pc:sldMasterMk cId="2418306645" sldId="2147483660"/>
              <pc:sldLayoutMk cId="1664369684" sldId="2147483668"/>
              <ac:spMk id="8" creationId="{00000000-0000-0000-0000-000000000000}"/>
            </ac:spMkLst>
          </pc:spChg>
          <pc:spChg chg="mod">
            <ac:chgData name="Fake Test User" userId="SID-0" providerId="Test" clId="FakeClientId" dt="2019-02-01T08:20:02.361" v="9" actId="790"/>
            <ac:spMkLst>
              <pc:docMk/>
              <pc:sldMasterMk cId="2418306645" sldId="2147483660"/>
              <pc:sldLayoutMk cId="1664369684" sldId="2147483668"/>
              <ac:spMk id="9" creationId="{00000000-0000-0000-0000-000000000000}"/>
            </ac:spMkLst>
          </pc:spChg>
          <pc:spChg chg="mod">
            <ac:chgData name="Fake Test User" userId="SID-0" providerId="Test" clId="FakeClientId" dt="2019-02-01T08:20:02.361" v="9" actId="790"/>
            <ac:spMkLst>
              <pc:docMk/>
              <pc:sldMasterMk cId="2418306645" sldId="2147483660"/>
              <pc:sldLayoutMk cId="1664369684" sldId="2147483668"/>
              <ac:spMk id="10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8:20:10.470" v="10" actId="790"/>
          <pc:sldLayoutMkLst>
            <pc:docMk/>
            <pc:sldMasterMk cId="2418306645" sldId="2147483660"/>
            <pc:sldLayoutMk cId="3953468857" sldId="2147483669"/>
          </pc:sldLayoutMkLst>
          <pc:spChg chg="mod">
            <ac:chgData name="Fake Test User" userId="SID-0" providerId="Test" clId="FakeClientId" dt="2019-02-01T08:20:10.470" v="10" actId="790"/>
            <ac:spMkLst>
              <pc:docMk/>
              <pc:sldMasterMk cId="2418306645" sldId="2147483660"/>
              <pc:sldLayoutMk cId="3953468857" sldId="2147483669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8:20:10.470" v="10" actId="790"/>
            <ac:spMkLst>
              <pc:docMk/>
              <pc:sldMasterMk cId="2418306645" sldId="2147483660"/>
              <pc:sldLayoutMk cId="3953468857" sldId="2147483669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8:20:10.470" v="10" actId="790"/>
            <ac:spMkLst>
              <pc:docMk/>
              <pc:sldMasterMk cId="2418306645" sldId="2147483660"/>
              <pc:sldLayoutMk cId="3953468857" sldId="2147483669"/>
              <ac:spMk id="4" creationId="{00000000-0000-0000-0000-000000000000}"/>
            </ac:spMkLst>
          </pc:spChg>
          <pc:spChg chg="mod">
            <ac:chgData name="Fake Test User" userId="SID-0" providerId="Test" clId="FakeClientId" dt="2019-02-01T08:20:10.470" v="10" actId="790"/>
            <ac:spMkLst>
              <pc:docMk/>
              <pc:sldMasterMk cId="2418306645" sldId="2147483660"/>
              <pc:sldLayoutMk cId="3953468857" sldId="2147483669"/>
              <ac:spMk id="8" creationId="{00000000-0000-0000-0000-000000000000}"/>
            </ac:spMkLst>
          </pc:spChg>
          <pc:spChg chg="mod">
            <ac:chgData name="Fake Test User" userId="SID-0" providerId="Test" clId="FakeClientId" dt="2019-02-01T08:20:10.470" v="10" actId="790"/>
            <ac:spMkLst>
              <pc:docMk/>
              <pc:sldMasterMk cId="2418306645" sldId="2147483660"/>
              <pc:sldLayoutMk cId="3953468857" sldId="2147483669"/>
              <ac:spMk id="9" creationId="{00000000-0000-0000-0000-000000000000}"/>
            </ac:spMkLst>
          </pc:spChg>
          <pc:spChg chg="mod">
            <ac:chgData name="Fake Test User" userId="SID-0" providerId="Test" clId="FakeClientId" dt="2019-02-01T08:20:10.470" v="10" actId="790"/>
            <ac:spMkLst>
              <pc:docMk/>
              <pc:sldMasterMk cId="2418306645" sldId="2147483660"/>
              <pc:sldLayoutMk cId="3953468857" sldId="2147483669"/>
              <ac:spMk id="10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8:20:19.048" v="11" actId="790"/>
          <pc:sldLayoutMkLst>
            <pc:docMk/>
            <pc:sldMasterMk cId="2418306645" sldId="2147483660"/>
            <pc:sldLayoutMk cId="4006949616" sldId="2147483670"/>
          </pc:sldLayoutMkLst>
          <pc:spChg chg="mod">
            <ac:chgData name="Fake Test User" userId="SID-0" providerId="Test" clId="FakeClientId" dt="2019-02-01T08:20:19.048" v="11" actId="790"/>
            <ac:spMkLst>
              <pc:docMk/>
              <pc:sldMasterMk cId="2418306645" sldId="2147483660"/>
              <pc:sldLayoutMk cId="4006949616" sldId="2147483670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8:20:19.048" v="11" actId="790"/>
            <ac:spMkLst>
              <pc:docMk/>
              <pc:sldMasterMk cId="2418306645" sldId="2147483660"/>
              <pc:sldLayoutMk cId="4006949616" sldId="2147483670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8:20:19.048" v="11" actId="790"/>
            <ac:spMkLst>
              <pc:docMk/>
              <pc:sldMasterMk cId="2418306645" sldId="2147483660"/>
              <pc:sldLayoutMk cId="4006949616" sldId="2147483670"/>
              <ac:spMk id="7" creationId="{00000000-0000-0000-0000-000000000000}"/>
            </ac:spMkLst>
          </pc:spChg>
          <pc:spChg chg="mod">
            <ac:chgData name="Fake Test User" userId="SID-0" providerId="Test" clId="FakeClientId" dt="2019-02-01T08:20:19.048" v="11" actId="790"/>
            <ac:spMkLst>
              <pc:docMk/>
              <pc:sldMasterMk cId="2418306645" sldId="2147483660"/>
              <pc:sldLayoutMk cId="4006949616" sldId="2147483670"/>
              <ac:spMk id="8" creationId="{00000000-0000-0000-0000-000000000000}"/>
            </ac:spMkLst>
          </pc:spChg>
          <pc:spChg chg="mod">
            <ac:chgData name="Fake Test User" userId="SID-0" providerId="Test" clId="FakeClientId" dt="2019-02-01T08:20:19.048" v="11" actId="790"/>
            <ac:spMkLst>
              <pc:docMk/>
              <pc:sldMasterMk cId="2418306645" sldId="2147483660"/>
              <pc:sldLayoutMk cId="4006949616" sldId="2147483670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8:20:27.407" v="12" actId="790"/>
          <pc:sldLayoutMkLst>
            <pc:docMk/>
            <pc:sldMasterMk cId="2418306645" sldId="2147483660"/>
            <pc:sldLayoutMk cId="1676023556" sldId="2147483671"/>
          </pc:sldLayoutMkLst>
          <pc:spChg chg="mod">
            <ac:chgData name="Fake Test User" userId="SID-0" providerId="Test" clId="FakeClientId" dt="2019-02-01T08:20:27.407" v="12" actId="790"/>
            <ac:spMkLst>
              <pc:docMk/>
              <pc:sldMasterMk cId="2418306645" sldId="2147483660"/>
              <pc:sldLayoutMk cId="1676023556" sldId="2147483671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8:20:27.407" v="12" actId="790"/>
            <ac:spMkLst>
              <pc:docMk/>
              <pc:sldMasterMk cId="2418306645" sldId="2147483660"/>
              <pc:sldLayoutMk cId="1676023556" sldId="2147483671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8:20:27.407" v="12" actId="790"/>
            <ac:spMkLst>
              <pc:docMk/>
              <pc:sldMasterMk cId="2418306645" sldId="2147483660"/>
              <pc:sldLayoutMk cId="1676023556" sldId="2147483671"/>
              <ac:spMk id="7" creationId="{00000000-0000-0000-0000-000000000000}"/>
            </ac:spMkLst>
          </pc:spChg>
          <pc:spChg chg="mod">
            <ac:chgData name="Fake Test User" userId="SID-0" providerId="Test" clId="FakeClientId" dt="2019-02-01T08:20:27.407" v="12" actId="790"/>
            <ac:spMkLst>
              <pc:docMk/>
              <pc:sldMasterMk cId="2418306645" sldId="2147483660"/>
              <pc:sldLayoutMk cId="1676023556" sldId="2147483671"/>
              <ac:spMk id="8" creationId="{00000000-0000-0000-0000-000000000000}"/>
            </ac:spMkLst>
          </pc:spChg>
          <pc:spChg chg="mod">
            <ac:chgData name="Fake Test User" userId="SID-0" providerId="Test" clId="FakeClientId" dt="2019-02-01T08:20:27.407" v="12" actId="790"/>
            <ac:spMkLst>
              <pc:docMk/>
              <pc:sldMasterMk cId="2418306645" sldId="2147483660"/>
              <pc:sldLayoutMk cId="1676023556" sldId="2147483671"/>
              <ac:spMk id="9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96F3EC5-6ABC-42C1-9218-0E506B982DB0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2023-03-27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F910782-FDC2-4F7C-A018-7A502E5089C7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483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D5CB5D8-1956-4D08-8FEE-1BBD48AAF72B}" type="datetime1">
              <a:rPr lang="ko-KR" altLang="en-US" noProof="0" smtClean="0"/>
              <a:t>2023-03-27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C936D52-512B-47DE-BC94-6C88A56CE98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409969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C936D52-512B-47DE-BC94-6C88A56CE986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922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280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 userDrawn="1"/>
        </p:nvGrpSpPr>
        <p:grpSpPr bwMode="ltGray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직사각형 13"/>
            <p:cNvSpPr/>
            <p:nvPr/>
          </p:nvSpPr>
          <p:spPr bwMode="ltGray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baseline="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2"/>
            <p:cNvSpPr>
              <a:spLocks noChangeArrowheads="1"/>
            </p:cNvSpPr>
            <p:nvPr/>
          </p:nvSpPr>
          <p:spPr bwMode="ltGray">
            <a:xfrm flipH="1">
              <a:off x="90458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rtlCol="0" anchor="ctr"/>
            <a:lstStyle/>
            <a:p>
              <a:pPr algn="ctr" rtl="0" eaLnBrk="1" hangingPunct="1"/>
              <a:endParaRPr lang="ko-KR" altLang="en-US" sz="2400" baseline="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타원 3"/>
            <p:cNvSpPr>
              <a:spLocks noChangeArrowheads="1"/>
            </p:cNvSpPr>
            <p:nvPr/>
          </p:nvSpPr>
          <p:spPr bwMode="ltGray">
            <a:xfrm flipH="1">
              <a:off x="72551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rtlCol="0" anchor="ctr"/>
            <a:lstStyle/>
            <a:p>
              <a:pPr algn="ctr" rtl="0" eaLnBrk="1" hangingPunct="1"/>
              <a:endParaRPr lang="ko-KR" altLang="en-US" sz="2400" baseline="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타원 4"/>
            <p:cNvSpPr>
              <a:spLocks noChangeArrowheads="1"/>
            </p:cNvSpPr>
            <p:nvPr/>
          </p:nvSpPr>
          <p:spPr bwMode="ltGray">
            <a:xfrm flipH="1">
              <a:off x="5464419" y="16002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 eaLnBrk="1" hangingPunct="1"/>
              <a:endParaRPr lang="ko-KR" altLang="en-US" sz="2400" baseline="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타원 5"/>
            <p:cNvSpPr>
              <a:spLocks noChangeArrowheads="1"/>
            </p:cNvSpPr>
            <p:nvPr/>
          </p:nvSpPr>
          <p:spPr bwMode="ltGray">
            <a:xfrm flipH="1">
              <a:off x="5464419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rtlCol="0" anchor="ctr"/>
            <a:lstStyle/>
            <a:p>
              <a:pPr algn="ctr" rtl="0" eaLnBrk="1" hangingPunct="1"/>
              <a:endParaRPr lang="ko-KR" altLang="en-US" sz="2400" baseline="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타원 6"/>
            <p:cNvSpPr>
              <a:spLocks noChangeArrowheads="1"/>
            </p:cNvSpPr>
            <p:nvPr/>
          </p:nvSpPr>
          <p:spPr bwMode="ltGray">
            <a:xfrm flipH="1">
              <a:off x="3732457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rtlCol="0" anchor="ctr"/>
            <a:lstStyle/>
            <a:p>
              <a:pPr algn="ctr" rtl="0" eaLnBrk="1" hangingPunct="1"/>
              <a:endParaRPr lang="ko-KR" altLang="en-US" sz="2400" baseline="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타원 7"/>
            <p:cNvSpPr>
              <a:spLocks noChangeArrowheads="1"/>
            </p:cNvSpPr>
            <p:nvPr/>
          </p:nvSpPr>
          <p:spPr bwMode="ltGray">
            <a:xfrm flipH="1">
              <a:off x="9045819" y="32766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 eaLnBrk="1" hangingPunct="1"/>
              <a:endParaRPr lang="ko-KR" altLang="en-US" sz="2400" baseline="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l">
              <a:defRPr sz="60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 b="1" i="0" baseline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마스터 부제목 스타일 편집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F5E7F00-D146-4D43-B601-B9D2913C5268}" type="datetime1">
              <a:rPr lang="ko-KR" altLang="en-US" noProof="0" smtClean="0"/>
              <a:t>2023-03-27</a:t>
            </a:fld>
            <a:endParaRPr lang="ko-KR" altLang="en-US" noProof="0" dirty="0"/>
          </a:p>
        </p:txBody>
      </p:sp>
      <p:sp>
        <p:nvSpPr>
          <p:cNvPr id="29" name="바닥글 개체 틀 2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9750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1321DC53-9F2E-4913-8E12-683970A13875}" type="datetime1">
              <a:rPr lang="ko-KR" altLang="en-US" noProof="0" smtClean="0"/>
              <a:t>2023-03-27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069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4B5C32E2-C06F-45ED-B64A-C9C5C0411DC8}" type="datetime1">
              <a:rPr lang="ko-KR" altLang="en-US" noProof="0" smtClean="0"/>
              <a:t>2023-03-27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7602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  <a:latin typeface="맑은 고딕" panose="020B0503020000020004" pitchFamily="50" charset="-127"/>
              </a:defRPr>
            </a:lvl1pPr>
          </a:lstStyle>
          <a:p>
            <a:fld id="{C70ADF11-D393-4EE6-8B36-75E33FFA9024}" type="datetime1">
              <a:rPr lang="ko-KR" altLang="en-US" noProof="0" smtClean="0"/>
              <a:t>2023-03-27</a:t>
            </a:fld>
            <a:endParaRPr lang="ko-KR" altLang="en-US" noProof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/>
                </a:solidFill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38723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rtlCol="0" anchor="b"/>
          <a:lstStyle>
            <a:lvl1pPr>
              <a:defRPr sz="60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 baseline="0">
                <a:latin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0483942D-7DDC-4535-883D-C94DE9089BB1}" type="datetime1">
              <a:rPr lang="ko-KR" altLang="en-US" noProof="0" smtClean="0"/>
              <a:t>2023-03-27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3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 sz="2800" baseline="0">
                <a:latin typeface="맑은 고딕" panose="020B0503020000020004" pitchFamily="50" charset="-127"/>
              </a:defRPr>
            </a:lvl1pPr>
            <a:lvl2pPr>
              <a:defRPr sz="2400" baseline="0">
                <a:latin typeface="맑은 고딕" panose="020B0503020000020004" pitchFamily="50" charset="-127"/>
              </a:defRPr>
            </a:lvl2pPr>
            <a:lvl3pPr>
              <a:defRPr sz="2000" baseline="0">
                <a:latin typeface="맑은 고딕" panose="020B0503020000020004" pitchFamily="50" charset="-127"/>
              </a:defRPr>
            </a:lvl3pPr>
            <a:lvl4pPr>
              <a:defRPr sz="1800" baseline="0">
                <a:latin typeface="맑은 고딕" panose="020B0503020000020004" pitchFamily="50" charset="-127"/>
              </a:defRPr>
            </a:lvl4pPr>
            <a:lvl5pPr>
              <a:defRPr sz="1800" baseline="0">
                <a:latin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 sz="2800" baseline="0">
                <a:latin typeface="맑은 고딕" panose="020B0503020000020004" pitchFamily="50" charset="-127"/>
              </a:defRPr>
            </a:lvl1pPr>
            <a:lvl2pPr>
              <a:defRPr sz="2400" baseline="0">
                <a:latin typeface="맑은 고딕" panose="020B0503020000020004" pitchFamily="50" charset="-127"/>
              </a:defRPr>
            </a:lvl2pPr>
            <a:lvl3pPr>
              <a:defRPr sz="2000" baseline="0">
                <a:latin typeface="맑은 고딕" panose="020B0503020000020004" pitchFamily="50" charset="-127"/>
              </a:defRPr>
            </a:lvl3pPr>
            <a:lvl4pPr>
              <a:defRPr sz="1800" baseline="0">
                <a:latin typeface="맑은 고딕" panose="020B0503020000020004" pitchFamily="50" charset="-127"/>
              </a:defRPr>
            </a:lvl4pPr>
            <a:lvl5pPr>
              <a:defRPr sz="1800" baseline="0">
                <a:latin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BD9A8B4A-F64C-4F13-ABB6-1910ADCC0839}" type="datetime1">
              <a:rPr lang="ko-KR" altLang="en-US" noProof="0" smtClean="0"/>
              <a:t>2023-03-27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5780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 baseline="0">
                <a:latin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1850" y="2193925"/>
            <a:ext cx="5156200" cy="3978275"/>
          </a:xfrm>
        </p:spPr>
        <p:txBody>
          <a:bodyPr rtlCol="0"/>
          <a:lstStyle>
            <a:lvl1pPr>
              <a:defRPr sz="2400" baseline="0">
                <a:latin typeface="맑은 고딕" panose="020B0503020000020004" pitchFamily="50" charset="-127"/>
              </a:defRPr>
            </a:lvl1pPr>
            <a:lvl2pPr>
              <a:defRPr sz="2000" baseline="0">
                <a:latin typeface="맑은 고딕" panose="020B0503020000020004" pitchFamily="50" charset="-127"/>
              </a:defRPr>
            </a:lvl2pPr>
            <a:lvl3pPr>
              <a:defRPr sz="1800" baseline="0">
                <a:latin typeface="맑은 고딕" panose="020B0503020000020004" pitchFamily="50" charset="-127"/>
              </a:defRPr>
            </a:lvl3pPr>
            <a:lvl4pPr>
              <a:defRPr sz="1600" baseline="0">
                <a:latin typeface="맑은 고딕" panose="020B0503020000020004" pitchFamily="50" charset="-127"/>
              </a:defRPr>
            </a:lvl4pPr>
            <a:lvl5pPr>
              <a:defRPr sz="1600" baseline="0">
                <a:latin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89663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 baseline="0">
                <a:latin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89663" y="2193925"/>
            <a:ext cx="5157787" cy="3978275"/>
          </a:xfrm>
        </p:spPr>
        <p:txBody>
          <a:bodyPr rtlCol="0"/>
          <a:lstStyle>
            <a:lvl1pPr>
              <a:defRPr sz="2400" baseline="0">
                <a:latin typeface="맑은 고딕" panose="020B0503020000020004" pitchFamily="50" charset="-127"/>
              </a:defRPr>
            </a:lvl1pPr>
            <a:lvl2pPr>
              <a:defRPr sz="2000" baseline="0">
                <a:latin typeface="맑은 고딕" panose="020B0503020000020004" pitchFamily="50" charset="-127"/>
              </a:defRPr>
            </a:lvl2pPr>
            <a:lvl3pPr>
              <a:defRPr sz="1800" baseline="0">
                <a:latin typeface="맑은 고딕" panose="020B0503020000020004" pitchFamily="50" charset="-127"/>
              </a:defRPr>
            </a:lvl3pPr>
            <a:lvl4pPr>
              <a:defRPr sz="1600" baseline="0">
                <a:latin typeface="맑은 고딕" panose="020B0503020000020004" pitchFamily="50" charset="-127"/>
              </a:defRPr>
            </a:lvl4pPr>
            <a:lvl5pPr>
              <a:defRPr sz="1600" baseline="0">
                <a:latin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9A8F6875-1F98-495C-818D-EEEDD0DD689F}" type="datetime1">
              <a:rPr lang="ko-KR" altLang="en-US" noProof="0" smtClean="0"/>
              <a:t>2023-03-27</a:t>
            </a:fld>
            <a:endParaRPr lang="ko-KR" altLang="en-US" noProof="0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418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031875DA-F33C-4240-ACE4-95F2B6D7FAEA}" type="datetime1">
              <a:rPr lang="ko-KR" altLang="en-US" noProof="0" smtClean="0"/>
              <a:t>2023-03-27</a:t>
            </a:fld>
            <a:endParaRPr lang="ko-KR" altLang="en-US" noProof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8254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1101F13-72F5-4854-90D9-2BF569BEAC08}" type="datetime1">
              <a:rPr lang="ko-KR" altLang="en-US" noProof="0" smtClean="0"/>
              <a:t>2023-03-27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79764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338138" indent="-338138">
              <a:defRPr sz="3200" baseline="0">
                <a:latin typeface="맑은 고딕" panose="020B0503020000020004" pitchFamily="50" charset="-127"/>
              </a:defRPr>
            </a:lvl1pPr>
            <a:lvl2pPr>
              <a:defRPr sz="2800" baseline="0">
                <a:latin typeface="맑은 고딕" panose="020B0503020000020004" pitchFamily="50" charset="-127"/>
              </a:defRPr>
            </a:lvl2pPr>
            <a:lvl3pPr>
              <a:defRPr sz="2400" baseline="0">
                <a:latin typeface="맑은 고딕" panose="020B0503020000020004" pitchFamily="50" charset="-127"/>
              </a:defRPr>
            </a:lvl3pPr>
            <a:lvl4pPr>
              <a:defRPr sz="2000" baseline="0">
                <a:latin typeface="맑은 고딕" panose="020B0503020000020004" pitchFamily="50" charset="-127"/>
              </a:defRPr>
            </a:lvl4pPr>
            <a:lvl5pPr>
              <a:defRPr sz="2000" baseline="0">
                <a:latin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 baseline="0">
                <a:latin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FC46D97-557B-4B74-8EFF-3456D8A9BE9D}" type="datetime1">
              <a:rPr lang="ko-KR" altLang="en-US" noProof="0" smtClean="0"/>
              <a:t>2023-03-27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436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 baseline="0">
                <a:latin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 baseline="0">
                <a:latin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BB83D312-7149-4D68-9ADF-BB82C48A69AF}" type="datetime1">
              <a:rPr lang="ko-KR" altLang="en-US" noProof="0" smtClean="0"/>
              <a:t>2023-03-27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534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 userDrawn="1"/>
        </p:nvGrpSpPr>
        <p:grpSpPr>
          <a:xfrm>
            <a:off x="1860687" y="450998"/>
            <a:ext cx="7620000" cy="1139952"/>
            <a:chOff x="1860687" y="450998"/>
            <a:chExt cx="7620000" cy="1139952"/>
          </a:xfrm>
        </p:grpSpPr>
        <p:pic>
          <p:nvPicPr>
            <p:cNvPr id="22" name="그림 2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1860687" y="450998"/>
              <a:ext cx="7620000" cy="1139952"/>
            </a:xfrm>
            <a:prstGeom prst="rect">
              <a:avLst/>
            </a:prstGeom>
          </p:spPr>
        </p:pic>
        <p:grpSp>
          <p:nvGrpSpPr>
            <p:cNvPr id="23" name="그룹 22"/>
            <p:cNvGrpSpPr/>
            <p:nvPr userDrawn="1"/>
          </p:nvGrpSpPr>
          <p:grpSpPr>
            <a:xfrm>
              <a:off x="1860687" y="450998"/>
              <a:ext cx="7615237" cy="1106488"/>
              <a:chOff x="1891518" y="519806"/>
              <a:chExt cx="7615237" cy="1106488"/>
            </a:xfrm>
          </p:grpSpPr>
          <p:sp>
            <p:nvSpPr>
              <p:cNvPr id="24" name="타원 6"/>
              <p:cNvSpPr>
                <a:spLocks noChangeArrowheads="1"/>
              </p:cNvSpPr>
              <p:nvPr/>
            </p:nvSpPr>
            <p:spPr bwMode="hidden">
              <a:xfrm flipH="1">
                <a:off x="5688818" y="519806"/>
                <a:ext cx="1104900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rtlCol="0" anchor="ctr"/>
              <a:lstStyle/>
              <a:p>
                <a:pPr algn="ctr" rtl="0" eaLnBrk="1" hangingPunct="1"/>
                <a:endParaRPr lang="ko-KR" altLang="en-US" sz="2400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타원 7"/>
              <p:cNvSpPr>
                <a:spLocks noChangeArrowheads="1"/>
              </p:cNvSpPr>
              <p:nvPr/>
            </p:nvSpPr>
            <p:spPr bwMode="hidden">
              <a:xfrm flipH="1">
                <a:off x="8403443" y="519806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rtlCol="0" anchor="ctr"/>
              <a:lstStyle/>
              <a:p>
                <a:pPr algn="ctr" rtl="0" eaLnBrk="1" hangingPunct="1"/>
                <a:endParaRPr lang="ko-KR" altLang="en-US" sz="2400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타원 8"/>
              <p:cNvSpPr>
                <a:spLocks noChangeArrowheads="1"/>
              </p:cNvSpPr>
              <p:nvPr/>
            </p:nvSpPr>
            <p:spPr bwMode="hidden">
              <a:xfrm flipH="1">
                <a:off x="1891518" y="521394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rtlCol="0" anchor="ctr"/>
              <a:lstStyle/>
              <a:p>
                <a:pPr algn="ctr" rtl="0" eaLnBrk="1" hangingPunct="1"/>
                <a:endParaRPr lang="ko-KR" altLang="en-US" sz="2400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" name="타원 9"/>
              <p:cNvSpPr>
                <a:spLocks noChangeArrowheads="1"/>
              </p:cNvSpPr>
              <p:nvPr/>
            </p:nvSpPr>
            <p:spPr bwMode="hidden">
              <a:xfrm flipH="1">
                <a:off x="7144555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E0F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 anchor="ctr"/>
              <a:lstStyle/>
              <a:p>
                <a:pPr algn="ctr" rtl="0" eaLnBrk="1" hangingPunct="1"/>
                <a:endParaRPr lang="ko-KR" altLang="en-US" sz="2400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타원 10"/>
              <p:cNvSpPr>
                <a:spLocks noChangeArrowheads="1"/>
              </p:cNvSpPr>
              <p:nvPr/>
            </p:nvSpPr>
            <p:spPr bwMode="hidden">
              <a:xfrm flipH="1">
                <a:off x="3178980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 anchor="ctr"/>
              <a:lstStyle/>
              <a:p>
                <a:pPr algn="ctr" rtl="0" eaLnBrk="1" hangingPunct="1"/>
                <a:endParaRPr lang="ko-KR" altLang="en-US" sz="2400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스타일을 편집하려면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  <a:p>
            <a:pPr lvl="8" rtl="0"/>
            <a:endParaRPr lang="ko-KR" altLang="en-US" noProof="0" dirty="0"/>
          </a:p>
        </p:txBody>
      </p:sp>
      <p:sp>
        <p:nvSpPr>
          <p:cNvPr id="31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4475C09-4896-4BA4-AFD8-BE77EABE252C}" type="datetime1">
              <a:rPr lang="ko-KR" altLang="en-US" noProof="0" smtClean="0"/>
              <a:t>2023-03-27</a:t>
            </a:fld>
            <a:endParaRPr lang="ko-KR" altLang="en-US" noProof="0" dirty="0"/>
          </a:p>
        </p:txBody>
      </p:sp>
      <p:sp>
        <p:nvSpPr>
          <p:cNvPr id="3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3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1830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400" b="1" kern="1200" cap="none" spc="0" baseline="0">
          <a:ln w="22225">
            <a:solidFill>
              <a:schemeClr val="tx2"/>
            </a:solidFill>
            <a:prstDash val="solid"/>
          </a:ln>
          <a:solidFill>
            <a:schemeClr val="tx2">
              <a:lumMod val="60000"/>
              <a:lumOff val="40000"/>
            </a:schemeClr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87338" indent="-287338" algn="l" defTabSz="914400" rtl="0" eaLnBrk="1" latinLnBrk="1" hangingPunct="1">
        <a:lnSpc>
          <a:spcPct val="90000"/>
        </a:lnSpc>
        <a:spcBef>
          <a:spcPct val="30000"/>
        </a:spcBef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¤"/>
        <a:defRPr sz="28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39775" indent="-282575" algn="l" defTabSz="914400" rtl="0" eaLnBrk="1" latinLnBrk="1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24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" panose="05000000000000000000" pitchFamily="2" charset="2"/>
        <a:buChar char="¤"/>
        <a:defRPr sz="20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accent5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SzPct val="70000"/>
        <a:buFont typeface="Wingdings" panose="05000000000000000000" pitchFamily="2" charset="2"/>
        <a:buChar char="¤"/>
        <a:defRPr sz="18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정렬</a:t>
            </a:r>
            <a:endParaRPr lang="ko-KR" altLang="en-US" dirty="0"/>
          </a:p>
        </p:txBody>
      </p:sp>
      <p:sp>
        <p:nvSpPr>
          <p:cNvPr id="10" name="부제목 9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8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병합 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과정</a:t>
            </a:r>
            <a:endParaRPr lang="en-US" altLang="ko-KR" dirty="0" smtClean="0"/>
          </a:p>
          <a:p>
            <a:pPr marL="452437" lvl="1" indent="0" latinLnBrk="0">
              <a:buNone/>
            </a:pPr>
            <a:r>
              <a:rPr lang="en-US" altLang="ko-KR" sz="1800" b="1" dirty="0"/>
              <a:t>1. </a:t>
            </a:r>
            <a:r>
              <a:rPr lang="ko-KR" altLang="en-US" sz="1800" b="1" dirty="0"/>
              <a:t>주어진 리스트를 절반으로 분할하여 부분리스트로 나눈다</a:t>
            </a:r>
            <a:r>
              <a:rPr lang="en-US" altLang="ko-KR" sz="1800" b="1" dirty="0"/>
              <a:t>. (Divide : </a:t>
            </a:r>
            <a:r>
              <a:rPr lang="ko-KR" altLang="en-US" sz="1800" b="1" dirty="0"/>
              <a:t>분할</a:t>
            </a:r>
            <a:r>
              <a:rPr lang="en-US" altLang="ko-KR" sz="1800" b="1" dirty="0"/>
              <a:t>)</a:t>
            </a:r>
            <a:endParaRPr lang="ko-KR" altLang="en-US" sz="1800" dirty="0"/>
          </a:p>
          <a:p>
            <a:pPr marL="452437" lvl="1" indent="0" latinLnBrk="0">
              <a:buNone/>
            </a:pPr>
            <a:r>
              <a:rPr lang="en-US" altLang="ko-KR" sz="1800" b="1" dirty="0"/>
              <a:t>2. </a:t>
            </a:r>
            <a:r>
              <a:rPr lang="ko-KR" altLang="en-US" sz="1800" b="1" dirty="0"/>
              <a:t>해당 부분리스트의 길이가 </a:t>
            </a:r>
            <a:r>
              <a:rPr lang="en-US" altLang="ko-KR" sz="1800" b="1" dirty="0"/>
              <a:t>1</a:t>
            </a:r>
            <a:r>
              <a:rPr lang="ko-KR" altLang="en-US" sz="1800" b="1" dirty="0"/>
              <a:t>이 아니라면 </a:t>
            </a:r>
            <a:r>
              <a:rPr lang="en-US" altLang="ko-KR" sz="1800" b="1" dirty="0"/>
              <a:t>1</a:t>
            </a:r>
            <a:r>
              <a:rPr lang="ko-KR" altLang="en-US" sz="1800" b="1" dirty="0"/>
              <a:t>번 과정을 되풀이한다</a:t>
            </a:r>
            <a:r>
              <a:rPr lang="en-US" altLang="ko-KR" sz="1800" b="1" dirty="0"/>
              <a:t>.</a:t>
            </a:r>
            <a:endParaRPr lang="ko-KR" altLang="en-US" sz="1800" dirty="0"/>
          </a:p>
          <a:p>
            <a:pPr marL="452437" lvl="1" indent="0" latinLnBrk="0">
              <a:buNone/>
            </a:pPr>
            <a:r>
              <a:rPr lang="en-US" altLang="ko-KR" sz="1800" b="1" dirty="0"/>
              <a:t>3. </a:t>
            </a:r>
            <a:r>
              <a:rPr lang="ko-KR" altLang="en-US" sz="1800" b="1" dirty="0"/>
              <a:t>인접한 부분리스트끼리 정렬하여 합친다</a:t>
            </a:r>
            <a:r>
              <a:rPr lang="en-US" altLang="ko-KR" sz="1800" b="1" dirty="0"/>
              <a:t>. (</a:t>
            </a:r>
            <a:r>
              <a:rPr lang="en-US" altLang="ko-KR" sz="1800" b="1" dirty="0" err="1"/>
              <a:t>Conqure</a:t>
            </a:r>
            <a:r>
              <a:rPr lang="en-US" altLang="ko-KR" sz="1800" b="1" dirty="0"/>
              <a:t> : </a:t>
            </a:r>
            <a:r>
              <a:rPr lang="ko-KR" altLang="en-US" sz="1800" b="1" dirty="0"/>
              <a:t>정복</a:t>
            </a:r>
            <a:r>
              <a:rPr lang="en-US" altLang="ko-KR" sz="1800" b="1" dirty="0"/>
              <a:t>)</a:t>
            </a:r>
            <a:endParaRPr lang="ko-KR" altLang="en-US" sz="1800" dirty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sz="1800" b="1" dirty="0"/>
              <a:t>항상 두 부분리스트로 쪼개어 들어가기 때문에 최악의 경우에도 </a:t>
            </a:r>
            <a:r>
              <a:rPr lang="en-US" altLang="ko-KR" sz="1800" b="1" dirty="0"/>
              <a:t>O(</a:t>
            </a:r>
            <a:r>
              <a:rPr lang="en-US" altLang="ko-KR" sz="1800" b="1" dirty="0" err="1"/>
              <a:t>NlogN</a:t>
            </a:r>
            <a:r>
              <a:rPr lang="en-US" altLang="ko-KR" sz="1800" b="1" dirty="0"/>
              <a:t>)</a:t>
            </a:r>
            <a:r>
              <a:rPr lang="ko-KR" altLang="en-US" sz="1800" b="1" dirty="0"/>
              <a:t> 으로 유지가 </a:t>
            </a:r>
            <a:r>
              <a:rPr lang="ko-KR" altLang="en-US" sz="1800" b="1" dirty="0" smtClean="0"/>
              <a:t>된</a:t>
            </a:r>
            <a:r>
              <a:rPr lang="en-US" altLang="ko-KR" sz="1800" b="1" dirty="0" smtClean="0"/>
              <a:t>	</a:t>
            </a:r>
            <a:r>
              <a:rPr lang="ko-KR" altLang="en-US" sz="1800" b="1" dirty="0" smtClean="0"/>
              <a:t>다</a:t>
            </a:r>
            <a:endParaRPr lang="ko-KR" altLang="en-US" sz="1800" b="1" dirty="0"/>
          </a:p>
        </p:txBody>
      </p:sp>
      <p:pic>
        <p:nvPicPr>
          <p:cNvPr id="3074" name="Picture 2" descr="https://blog.kakaocdn.net/dn/07jQt/btq1lao22zT/Kkr0QfF1VGxi3bfGYp2r61/im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951" y="-16697740"/>
            <a:ext cx="6750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176" y="-294197"/>
            <a:ext cx="7022217" cy="6858000"/>
          </a:xfrm>
          <a:prstGeom prst="rect">
            <a:avLst/>
          </a:prstGeom>
        </p:spPr>
      </p:pic>
      <p:pic>
        <p:nvPicPr>
          <p:cNvPr id="3076" name="Picture 4" descr="https://blog.kakaocdn.net/dn/bjBCBE/btq1vhtPShg/d2HmOR4b6cwUqrYIAx3uaK/im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222" y="-16832677"/>
            <a:ext cx="2907692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2991" y="0"/>
            <a:ext cx="32943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0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기수 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제한 조건</a:t>
            </a:r>
            <a:endParaRPr lang="en-US" altLang="ko-KR" dirty="0" smtClean="0"/>
          </a:p>
          <a:p>
            <a:pPr lvl="1"/>
            <a:r>
              <a:rPr lang="ko-KR" altLang="en-US" dirty="0"/>
              <a:t>추가적인 메모리를 필요</a:t>
            </a:r>
            <a:endParaRPr lang="en-US" altLang="ko-KR" dirty="0"/>
          </a:p>
          <a:p>
            <a:pPr lvl="1"/>
            <a:r>
              <a:rPr lang="ko-KR" altLang="en-US" dirty="0"/>
              <a:t>데이터의 값들이 동일한 길이를 가지는 숫자나 문자열로 구성되어 있어야 한다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/>
              <a:t>시간 복잡도는 </a:t>
            </a:r>
            <a:r>
              <a:rPr lang="en-US" altLang="ko-KR" dirty="0"/>
              <a:t>O(</a:t>
            </a:r>
            <a:r>
              <a:rPr lang="en-US" altLang="ko-KR" dirty="0" err="1"/>
              <a:t>dn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30" y="88294"/>
            <a:ext cx="9240540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1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기수 정렬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9460" y="1825625"/>
            <a:ext cx="46330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9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정렬 별 시간 복잡도</a:t>
            </a:r>
            <a:endParaRPr lang="ko-KR" altLang="en-US" dirty="0"/>
          </a:p>
        </p:txBody>
      </p:sp>
      <p:pic>
        <p:nvPicPr>
          <p:cNvPr id="4098" name="Picture 2" descr="https://blog.kakaocdn.net/dn/c7BCcK/btq2XiZbCaC/bLhp5sS7MZiFj1dZNB6OGk/im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83920"/>
            <a:ext cx="10515600" cy="383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01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dirty="0" smtClean="0"/>
              <a:t>버블 정렬</a:t>
            </a:r>
            <a:endParaRPr lang="en-US" altLang="ko-KR" dirty="0" smtClean="0"/>
          </a:p>
          <a:p>
            <a:pPr lvl="0" rtl="0"/>
            <a:r>
              <a:rPr lang="ko-KR" altLang="en-US" dirty="0" smtClean="0"/>
              <a:t>선택 정렬</a:t>
            </a:r>
            <a:endParaRPr lang="en-US" altLang="ko-KR" dirty="0" smtClean="0"/>
          </a:p>
          <a:p>
            <a:pPr lvl="0" rtl="0"/>
            <a:r>
              <a:rPr lang="ko-KR" altLang="en-US" dirty="0" smtClean="0"/>
              <a:t>삽입 정렬</a:t>
            </a:r>
            <a:endParaRPr lang="en-US" altLang="ko-KR" dirty="0" smtClean="0"/>
          </a:p>
          <a:p>
            <a:pPr lvl="0" rtl="0"/>
            <a:r>
              <a:rPr lang="ko-KR" altLang="en-US" dirty="0" err="1" smtClean="0"/>
              <a:t>퀵</a:t>
            </a:r>
            <a:r>
              <a:rPr lang="ko-KR" altLang="en-US" dirty="0" smtClean="0"/>
              <a:t> 정렬</a:t>
            </a:r>
            <a:endParaRPr lang="en-US" altLang="ko-KR" dirty="0" smtClean="0"/>
          </a:p>
          <a:p>
            <a:pPr lvl="0" rtl="0"/>
            <a:r>
              <a:rPr lang="ko-KR" altLang="en-US" dirty="0" smtClean="0"/>
              <a:t>병합 정렬</a:t>
            </a:r>
            <a:endParaRPr lang="en-US" altLang="ko-KR" dirty="0" smtClean="0"/>
          </a:p>
          <a:p>
            <a:pPr lvl="0" rtl="0"/>
            <a:r>
              <a:rPr lang="ko-KR" altLang="en-US" dirty="0" smtClean="0"/>
              <a:t>기수 정렬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88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버블 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과정 </a:t>
            </a:r>
            <a:endParaRPr lang="en-US" altLang="ko-KR" dirty="0" smtClean="0"/>
          </a:p>
          <a:p>
            <a:pPr marL="0" indent="0" latinLnBrk="0">
              <a:buNone/>
            </a:pPr>
            <a:r>
              <a:rPr lang="en-US" altLang="ko-KR" sz="1900" b="1" dirty="0" smtClean="0"/>
              <a:t>	1</a:t>
            </a:r>
            <a:r>
              <a:rPr lang="en-US" altLang="ko-KR" sz="1900" b="1" dirty="0"/>
              <a:t>. </a:t>
            </a:r>
            <a:r>
              <a:rPr lang="ko-KR" altLang="en-US" sz="1900" b="1" dirty="0"/>
              <a:t>앞에서부터 현재 원소와 바로 다음의 원소를 비교한다</a:t>
            </a:r>
            <a:r>
              <a:rPr lang="en-US" altLang="ko-KR" sz="1900" b="1" dirty="0"/>
              <a:t>.</a:t>
            </a:r>
            <a:endParaRPr lang="ko-KR" altLang="en-US" sz="1900" dirty="0"/>
          </a:p>
          <a:p>
            <a:pPr marL="0" indent="0" latinLnBrk="0">
              <a:buNone/>
            </a:pPr>
            <a:r>
              <a:rPr lang="en-US" altLang="ko-KR" sz="1900" b="1" dirty="0"/>
              <a:t>	2. </a:t>
            </a:r>
            <a:r>
              <a:rPr lang="ko-KR" altLang="en-US" sz="1900" b="1" dirty="0"/>
              <a:t>현재 원소가 다음 원소보다 크면 원소를 교환한다</a:t>
            </a:r>
            <a:r>
              <a:rPr lang="en-US" altLang="ko-KR" sz="1900" b="1" dirty="0"/>
              <a:t>.</a:t>
            </a:r>
            <a:endParaRPr lang="ko-KR" altLang="en-US" sz="1900" dirty="0"/>
          </a:p>
          <a:p>
            <a:pPr marL="0" indent="0" latinLnBrk="0">
              <a:buNone/>
            </a:pPr>
            <a:r>
              <a:rPr lang="en-US" altLang="ko-KR" sz="1900" b="1" dirty="0"/>
              <a:t>	3. </a:t>
            </a:r>
            <a:r>
              <a:rPr lang="ko-KR" altLang="en-US" sz="1900" b="1" dirty="0"/>
              <a:t>다음 원소로 이동하여 해당 원소와 그 다음원소를 비교한다</a:t>
            </a:r>
            <a:r>
              <a:rPr lang="en-US" altLang="ko-KR" sz="1900" b="1" dirty="0"/>
              <a:t>.</a:t>
            </a:r>
          </a:p>
          <a:p>
            <a:pPr marL="0" indent="0" latinLnBrk="0">
              <a:buNone/>
            </a:pPr>
            <a:endParaRPr lang="en-US" altLang="ko-KR" sz="1900" b="1" dirty="0"/>
          </a:p>
          <a:p>
            <a:endParaRPr lang="en-US" altLang="ko-KR" dirty="0" smtClean="0"/>
          </a:p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뒤에서부터 정렬된다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 marL="0" indent="0" latinLnBrk="0">
              <a:buNone/>
            </a:pPr>
            <a:r>
              <a:rPr lang="en-US" altLang="ko-KR" b="1" dirty="0" smtClean="0"/>
              <a:t>	</a:t>
            </a:r>
            <a:endParaRPr lang="ko-KR" altLang="en-US" sz="1800" dirty="0"/>
          </a:p>
          <a:p>
            <a:pPr lvl="1"/>
            <a:endParaRPr lang="ko-KR" altLang="en-US" dirty="0"/>
          </a:p>
        </p:txBody>
      </p:sp>
      <p:pic>
        <p:nvPicPr>
          <p:cNvPr id="1026" name="Picture 2" descr="https://blog.kakaocdn.net/dn/dfQeBw/btqT1848T64/H5D9U4z8dhELfRTkfk2k30/im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984" y="655546"/>
            <a:ext cx="5984019" cy="571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57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버블 정렬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841" y="1769966"/>
            <a:ext cx="49083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8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선택 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과정</a:t>
            </a:r>
            <a:endParaRPr lang="en-US" altLang="ko-KR" dirty="0" smtClean="0"/>
          </a:p>
          <a:p>
            <a:pPr marL="452437" lvl="1" indent="0" latinLnBrk="0">
              <a:buNone/>
            </a:pPr>
            <a:r>
              <a:rPr lang="en-US" altLang="ko-KR" sz="1800" b="1" dirty="0"/>
              <a:t>1. </a:t>
            </a:r>
            <a:r>
              <a:rPr lang="ko-KR" altLang="en-US" sz="1800" b="1" dirty="0"/>
              <a:t>주어진 리스트에서 최솟값을 찾는다</a:t>
            </a:r>
            <a:r>
              <a:rPr lang="en-US" altLang="ko-KR" sz="1800" b="1" dirty="0"/>
              <a:t>.</a:t>
            </a:r>
            <a:endParaRPr lang="ko-KR" altLang="en-US" sz="1800" dirty="0"/>
          </a:p>
          <a:p>
            <a:pPr marL="452437" lvl="1" indent="0" latinLnBrk="0">
              <a:buNone/>
            </a:pPr>
            <a:r>
              <a:rPr lang="en-US" altLang="ko-KR" sz="1800" b="1" dirty="0"/>
              <a:t>2. </a:t>
            </a:r>
            <a:r>
              <a:rPr lang="ko-KR" altLang="en-US" sz="1800" b="1" dirty="0"/>
              <a:t>최솟값을 맨 앞 자리의 값과 교환한다</a:t>
            </a:r>
            <a:r>
              <a:rPr lang="en-US" altLang="ko-KR" sz="1800" b="1" dirty="0"/>
              <a:t>.</a:t>
            </a:r>
            <a:endParaRPr lang="ko-KR" altLang="en-US" sz="1800" dirty="0"/>
          </a:p>
          <a:p>
            <a:pPr marL="452437" lvl="1" indent="0" latinLnBrk="0">
              <a:buNone/>
            </a:pPr>
            <a:r>
              <a:rPr lang="en-US" altLang="ko-KR" sz="1800" b="1" dirty="0"/>
              <a:t>3. </a:t>
            </a:r>
            <a:r>
              <a:rPr lang="ko-KR" altLang="en-US" sz="1800" b="1" dirty="0"/>
              <a:t>맨 앞 자리를 제외한 나머지 값들 중 최솟값을 찾아 위와 같은 방법으로 반복한다</a:t>
            </a:r>
            <a:r>
              <a:rPr lang="en-US" altLang="ko-KR" sz="1800" b="1" dirty="0"/>
              <a:t>. </a:t>
            </a:r>
            <a:endParaRPr lang="ko-KR" altLang="en-US" sz="1800" dirty="0"/>
          </a:p>
          <a:p>
            <a:pPr latinLnBrk="0"/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맨 앞에서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정렬된다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724" y="0"/>
            <a:ext cx="70582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0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선택 정렬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8252" y="1825625"/>
            <a:ext cx="50554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0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삽입 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과정</a:t>
            </a:r>
            <a:endParaRPr lang="en-US" altLang="ko-KR" dirty="0" smtClean="0"/>
          </a:p>
          <a:p>
            <a:pPr marL="452437" lvl="1" indent="0" latinLnBrk="0">
              <a:buNone/>
            </a:pPr>
            <a:r>
              <a:rPr lang="en-US" altLang="ko-KR" sz="1800" b="1" dirty="0"/>
              <a:t>1. </a:t>
            </a:r>
            <a:r>
              <a:rPr lang="ko-KR" altLang="en-US" sz="1800" b="1" dirty="0"/>
              <a:t>현재 </a:t>
            </a:r>
            <a:r>
              <a:rPr lang="ko-KR" altLang="en-US" sz="1800" b="1" dirty="0" err="1"/>
              <a:t>타겟이</a:t>
            </a:r>
            <a:r>
              <a:rPr lang="ko-KR" altLang="en-US" sz="1800" b="1" dirty="0"/>
              <a:t> 되는 숫자와 이전 위치에 있는 원소들을 비교한다</a:t>
            </a:r>
            <a:r>
              <a:rPr lang="en-US" altLang="ko-KR" sz="1800" b="1" dirty="0"/>
              <a:t>. (</a:t>
            </a:r>
            <a:r>
              <a:rPr lang="ko-KR" altLang="en-US" sz="1800" b="1" dirty="0"/>
              <a:t>첫 번째 </a:t>
            </a:r>
            <a:r>
              <a:rPr lang="ko-KR" altLang="en-US" sz="1800" b="1" dirty="0" err="1"/>
              <a:t>타겟은</a:t>
            </a:r>
            <a:r>
              <a:rPr lang="ko-KR" altLang="en-US" sz="1800" b="1" dirty="0"/>
              <a:t> 두 번째 원소부터 시작한다</a:t>
            </a:r>
            <a:r>
              <a:rPr lang="en-US" altLang="ko-KR" sz="1800" b="1" dirty="0"/>
              <a:t>.)</a:t>
            </a:r>
            <a:endParaRPr lang="ko-KR" altLang="en-US" sz="1800" dirty="0"/>
          </a:p>
          <a:p>
            <a:pPr marL="452437" lvl="1" indent="0" latinLnBrk="0">
              <a:buNone/>
            </a:pPr>
            <a:r>
              <a:rPr lang="en-US" altLang="ko-KR" sz="1800" b="1" dirty="0"/>
              <a:t>2. </a:t>
            </a:r>
            <a:r>
              <a:rPr lang="ko-KR" altLang="en-US" sz="1800" b="1" dirty="0" err="1"/>
              <a:t>타겟이</a:t>
            </a:r>
            <a:r>
              <a:rPr lang="ko-KR" altLang="en-US" sz="1800" b="1" dirty="0"/>
              <a:t> 되는 숫자가 이전 위치에 있던 원소보다 작다면 위치를 서로 교환한다</a:t>
            </a:r>
            <a:r>
              <a:rPr lang="en-US" altLang="ko-KR" sz="1800" b="1" dirty="0"/>
              <a:t>.</a:t>
            </a:r>
            <a:endParaRPr lang="ko-KR" altLang="en-US" sz="1800" dirty="0"/>
          </a:p>
          <a:p>
            <a:pPr marL="452437" lvl="1" indent="0" latinLnBrk="0">
              <a:buNone/>
            </a:pPr>
            <a:r>
              <a:rPr lang="en-US" altLang="ko-KR" sz="1800" b="1" dirty="0" smtClean="0"/>
              <a:t>3. </a:t>
            </a:r>
            <a:r>
              <a:rPr lang="ko-KR" altLang="en-US" sz="1800" b="1" dirty="0" smtClean="0"/>
              <a:t>그 다음 </a:t>
            </a:r>
            <a:r>
              <a:rPr lang="ko-KR" altLang="en-US" sz="1800" b="1" dirty="0" err="1" smtClean="0"/>
              <a:t>타겟을</a:t>
            </a:r>
            <a:r>
              <a:rPr lang="ko-KR" altLang="en-US" sz="1800" b="1" dirty="0" smtClean="0"/>
              <a:t> 찾아 위와 같은 방법으로 반복한다</a:t>
            </a:r>
            <a:r>
              <a:rPr lang="en-US" altLang="ko-KR" sz="1800" b="1" dirty="0" smtClean="0"/>
              <a:t>. </a:t>
            </a:r>
            <a:endParaRPr lang="ko-KR" altLang="en-US" sz="1800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/>
              <a:t>거의 정렬 된 경우 매우 효율적이다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최선의 경우 </a:t>
            </a:r>
            <a:r>
              <a:rPr lang="en-US" altLang="ko-KR" dirty="0"/>
              <a:t>O(N)</a:t>
            </a:r>
            <a:r>
              <a:rPr lang="ko-KR" altLang="en-US" dirty="0"/>
              <a:t>의 시간복잡도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060" y="63610"/>
            <a:ext cx="5101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삽입 정렬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7814" y="1825625"/>
            <a:ext cx="49163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5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</a:t>
            </a:r>
            <a:r>
              <a:rPr lang="ko-KR" altLang="en-US" dirty="0" smtClean="0"/>
              <a:t> 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과정 </a:t>
            </a:r>
            <a:endParaRPr lang="en-US" altLang="ko-KR" dirty="0" smtClean="0"/>
          </a:p>
          <a:p>
            <a:pPr marL="452437" lvl="1" indent="0" latinLnBrk="0">
              <a:buNone/>
            </a:pPr>
            <a:r>
              <a:rPr lang="en-US" altLang="ko-KR" sz="1800" b="1" dirty="0"/>
              <a:t>1. </a:t>
            </a:r>
            <a:r>
              <a:rPr lang="ko-KR" altLang="en-US" sz="1800" b="1" dirty="0"/>
              <a:t>피벗을 하나 선택한다</a:t>
            </a:r>
            <a:r>
              <a:rPr lang="en-US" altLang="ko-KR" sz="1800" b="1" dirty="0"/>
              <a:t>.</a:t>
            </a:r>
            <a:endParaRPr lang="ko-KR" altLang="en-US" sz="1800" dirty="0"/>
          </a:p>
          <a:p>
            <a:pPr marL="452437" lvl="1" indent="0" latinLnBrk="0">
              <a:buNone/>
            </a:pPr>
            <a:r>
              <a:rPr lang="en-US" altLang="ko-KR" sz="1800" b="1" dirty="0"/>
              <a:t>2. </a:t>
            </a:r>
            <a:r>
              <a:rPr lang="ko-KR" altLang="en-US" sz="1800" b="1" dirty="0"/>
              <a:t>피벗을 기준으로 양쪽에서 피벗보다 큰 값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혹은 작은 값을 찾는다</a:t>
            </a:r>
            <a:r>
              <a:rPr lang="en-US" altLang="ko-KR" sz="1800" b="1" dirty="0"/>
              <a:t>. </a:t>
            </a:r>
            <a:r>
              <a:rPr lang="ko-KR" altLang="en-US" sz="1800" b="1" dirty="0"/>
              <a:t>왼쪽에서부터는 피벗보다 큰 값을 찾고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오른쪽에서부터는 피벗보다 작은 값을 찾는다</a:t>
            </a:r>
            <a:r>
              <a:rPr lang="en-US" altLang="ko-KR" sz="1800" b="1" dirty="0"/>
              <a:t>.</a:t>
            </a:r>
            <a:endParaRPr lang="ko-KR" altLang="en-US" sz="1800" dirty="0"/>
          </a:p>
          <a:p>
            <a:pPr marL="452437" lvl="1" indent="0" latinLnBrk="0">
              <a:buNone/>
            </a:pPr>
            <a:r>
              <a:rPr lang="en-US" altLang="ko-KR" sz="1800" b="1" dirty="0"/>
              <a:t>3. </a:t>
            </a:r>
            <a:r>
              <a:rPr lang="ko-KR" altLang="en-US" sz="1800" b="1" dirty="0"/>
              <a:t>양 방향에서 찾은 두 원소를 교환한다</a:t>
            </a:r>
            <a:r>
              <a:rPr lang="en-US" altLang="ko-KR" sz="1800" b="1" dirty="0"/>
              <a:t>.</a:t>
            </a:r>
            <a:endParaRPr lang="ko-KR" altLang="en-US" sz="1800" dirty="0"/>
          </a:p>
          <a:p>
            <a:pPr marL="452437" lvl="1" indent="0" latinLnBrk="0">
              <a:buNone/>
            </a:pPr>
            <a:r>
              <a:rPr lang="en-US" altLang="ko-KR" sz="1800" b="1" dirty="0"/>
              <a:t>4. </a:t>
            </a:r>
            <a:r>
              <a:rPr lang="ko-KR" altLang="en-US" sz="1800" b="1" dirty="0"/>
              <a:t>왼쪽에서 탐색하는 위치와 오른쪽에서 탐색하는 위치가 엇갈리지 않을 때 까지 </a:t>
            </a:r>
            <a:r>
              <a:rPr lang="en-US" altLang="ko-KR" sz="1800" b="1" dirty="0"/>
              <a:t>2</a:t>
            </a:r>
            <a:r>
              <a:rPr lang="ko-KR" altLang="en-US" sz="1800" b="1" dirty="0"/>
              <a:t>번으로 돌아가 위 과정을 반복한다</a:t>
            </a:r>
            <a:r>
              <a:rPr lang="en-US" altLang="ko-KR" sz="1800" b="1" dirty="0"/>
              <a:t>.</a:t>
            </a:r>
            <a:endParaRPr lang="ko-KR" altLang="en-US" sz="1800" dirty="0"/>
          </a:p>
          <a:p>
            <a:pPr marL="452437" lvl="1" indent="0" latinLnBrk="0">
              <a:buNone/>
            </a:pPr>
            <a:r>
              <a:rPr lang="en-US" altLang="ko-KR" sz="1800" b="1" dirty="0"/>
              <a:t>5. </a:t>
            </a:r>
            <a:r>
              <a:rPr lang="ko-KR" altLang="en-US" sz="1800" b="1" dirty="0"/>
              <a:t>엇갈린 기점을 기준으로 두 개의 부분리스트로 나누어 </a:t>
            </a:r>
            <a:r>
              <a:rPr lang="en-US" altLang="ko-KR" sz="1800" b="1" dirty="0"/>
              <a:t>1</a:t>
            </a:r>
            <a:r>
              <a:rPr lang="ko-KR" altLang="en-US" sz="1800" b="1" dirty="0"/>
              <a:t>번으로 돌아가 해당 부분리스트의 길이가 </a:t>
            </a:r>
            <a:r>
              <a:rPr lang="en-US" altLang="ko-KR" sz="1800" b="1" dirty="0"/>
              <a:t>1</a:t>
            </a:r>
            <a:r>
              <a:rPr lang="ko-KR" altLang="en-US" sz="1800" b="1" dirty="0"/>
              <a:t>이 아닐 때 까지 </a:t>
            </a:r>
            <a:r>
              <a:rPr lang="en-US" altLang="ko-KR" sz="1800" b="1" dirty="0"/>
              <a:t>1</a:t>
            </a:r>
            <a:r>
              <a:rPr lang="ko-KR" altLang="en-US" sz="1800" b="1" dirty="0"/>
              <a:t>번 과정을 반복한다</a:t>
            </a:r>
            <a:r>
              <a:rPr lang="en-US" altLang="ko-KR" sz="1800" b="1" dirty="0"/>
              <a:t>. (Divide : </a:t>
            </a:r>
            <a:r>
              <a:rPr lang="ko-KR" altLang="en-US" sz="1800" b="1" dirty="0"/>
              <a:t>분할</a:t>
            </a:r>
            <a:r>
              <a:rPr lang="en-US" altLang="ko-KR" sz="1800" b="1" dirty="0"/>
              <a:t>)</a:t>
            </a:r>
            <a:endParaRPr lang="ko-KR" altLang="en-US" sz="1800" dirty="0"/>
          </a:p>
          <a:p>
            <a:pPr marL="452437" lvl="1" indent="0" latinLnBrk="0">
              <a:buNone/>
            </a:pPr>
            <a:r>
              <a:rPr lang="en-US" altLang="ko-KR" sz="1800" b="1" dirty="0"/>
              <a:t>6. </a:t>
            </a:r>
            <a:r>
              <a:rPr lang="ko-KR" altLang="en-US" sz="1800" b="1" dirty="0"/>
              <a:t>인접한 부분리스트끼리 합친다</a:t>
            </a:r>
            <a:r>
              <a:rPr lang="en-US" altLang="ko-KR" sz="1800" b="1" dirty="0"/>
              <a:t>. (</a:t>
            </a:r>
            <a:r>
              <a:rPr lang="en-US" altLang="ko-KR" sz="1800" b="1" dirty="0" err="1"/>
              <a:t>Conqure</a:t>
            </a:r>
            <a:r>
              <a:rPr lang="en-US" altLang="ko-KR" sz="1800" b="1" dirty="0"/>
              <a:t> : </a:t>
            </a:r>
            <a:r>
              <a:rPr lang="ko-KR" altLang="en-US" sz="1800" b="1" dirty="0"/>
              <a:t>정복</a:t>
            </a:r>
            <a:r>
              <a:rPr lang="en-US" altLang="ko-KR" sz="1800" b="1" dirty="0"/>
              <a:t>)</a:t>
            </a:r>
            <a:endParaRPr lang="ko-KR" altLang="en-US" sz="1800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97" y="0"/>
            <a:ext cx="6564086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006" y="-71562"/>
            <a:ext cx="6963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워터마크 디자인 서식 파일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9443069_TF03460614" id="{CDFE137F-FB47-411E-83F5-2908E087461D}" vid="{38D99AA1-BB1D-4CE7-BC15-2F0B68201B39}"/>
    </a:ext>
  </a:extLst>
</a:theme>
</file>

<file path=ppt/theme/theme2.xml><?xml version="1.0" encoding="utf-8"?>
<a:theme xmlns:a="http://schemas.openxmlformats.org/drawingml/2006/main" name="Office 테마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워터마크 디자인 슬라이드</Template>
  <TotalTime>98</TotalTime>
  <Words>255</Words>
  <Application>Microsoft Office PowerPoint</Application>
  <PresentationFormat>와이드스크린</PresentationFormat>
  <Paragraphs>67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Century Gothic</vt:lpstr>
      <vt:lpstr>Wingdings</vt:lpstr>
      <vt:lpstr>워터마크 디자인 서식 파일</vt:lpstr>
      <vt:lpstr>정렬</vt:lpstr>
      <vt:lpstr>목차</vt:lpstr>
      <vt:lpstr>버블 정렬</vt:lpstr>
      <vt:lpstr>버블 정렬</vt:lpstr>
      <vt:lpstr>선택 정렬</vt:lpstr>
      <vt:lpstr>선택 정렬</vt:lpstr>
      <vt:lpstr>삽입 정렬</vt:lpstr>
      <vt:lpstr>삽입 정렬</vt:lpstr>
      <vt:lpstr>퀵 정렬</vt:lpstr>
      <vt:lpstr>병합 정렬</vt:lpstr>
      <vt:lpstr>기수 정렬</vt:lpstr>
      <vt:lpstr>기수 정렬</vt:lpstr>
      <vt:lpstr>정렬 별 시간 복잡도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정렬</dc:title>
  <dc:creator>USER</dc:creator>
  <cp:lastModifiedBy>USER</cp:lastModifiedBy>
  <cp:revision>9</cp:revision>
  <dcterms:created xsi:type="dcterms:W3CDTF">2023-03-27T09:25:51Z</dcterms:created>
  <dcterms:modified xsi:type="dcterms:W3CDTF">2023-03-27T11:04:03Z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