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전송 계층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6" y="1990476"/>
            <a:ext cx="5124450" cy="3778250"/>
          </a:xfrm>
        </p:spPr>
      </p:pic>
    </p:spTree>
    <p:extLst>
      <p:ext uri="{BB962C8B-B14F-4D97-AF65-F5344CB8AC3E}">
        <p14:creationId xmlns:p14="http://schemas.microsoft.com/office/powerpoint/2010/main" val="1262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코드 비트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TCP</a:t>
            </a:r>
            <a:r>
              <a:rPr lang="ko-KR" altLang="en-US" dirty="0"/>
              <a:t>헤더 중 코드 비트가 </a:t>
            </a:r>
            <a:r>
              <a:rPr lang="ko-KR" altLang="en-US" dirty="0" err="1"/>
              <a:t>연결형</a:t>
            </a:r>
            <a:r>
              <a:rPr lang="ko-KR" altLang="en-US" dirty="0"/>
              <a:t> 전송방식을 위한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일련 번호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송신 </a:t>
            </a:r>
            <a:r>
              <a:rPr lang="ko-KR" altLang="en-US" dirty="0"/>
              <a:t>측에서 수신 측에 이 데이터가 몇 번째 데이터인지 알려 주는 역할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확인 응답 번호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수신 </a:t>
            </a:r>
            <a:r>
              <a:rPr lang="ko-KR" altLang="en-US" dirty="0"/>
              <a:t>측이 몇 번째 데이터를 수신했는지 송신 측에 알려주는 역할</a:t>
            </a:r>
          </a:p>
        </p:txBody>
      </p:sp>
    </p:spTree>
    <p:extLst>
      <p:ext uri="{BB962C8B-B14F-4D97-AF65-F5344CB8AC3E}">
        <p14:creationId xmlns:p14="http://schemas.microsoft.com/office/powerpoint/2010/main" val="19126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RDT(</a:t>
            </a:r>
            <a:r>
              <a:rPr lang="en-US" altLang="ko-KR" b="1" dirty="0" smtClean="0"/>
              <a:t>Reliable </a:t>
            </a:r>
            <a:r>
              <a:rPr lang="en-US" altLang="ko-KR" b="1" dirty="0"/>
              <a:t>data transfer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2310" y="1431235"/>
            <a:ext cx="9922302" cy="44799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1.0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하위 </a:t>
            </a:r>
            <a:r>
              <a:rPr lang="ko-KR" altLang="en-US" dirty="0"/>
              <a:t>계층이 신뢰성 높고</a:t>
            </a:r>
            <a:r>
              <a:rPr lang="en-US" altLang="ko-KR" dirty="0"/>
              <a:t>(reliable) </a:t>
            </a:r>
            <a:r>
              <a:rPr lang="ko-KR" altLang="en-US" dirty="0"/>
              <a:t>완벽하게 데이터를 </a:t>
            </a:r>
            <a:r>
              <a:rPr lang="ko-KR" altLang="en-US" dirty="0" smtClean="0"/>
              <a:t>전송한다고 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2.0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유실 없이 </a:t>
            </a:r>
            <a:r>
              <a:rPr lang="ko-KR" altLang="en-US" dirty="0" err="1"/>
              <a:t>패킷</a:t>
            </a:r>
            <a:r>
              <a:rPr lang="ko-KR" altLang="en-US" dirty="0"/>
              <a:t> 에러만 있는 채널을 타고 데이터가 </a:t>
            </a:r>
            <a:r>
              <a:rPr lang="ko-KR" altLang="en-US" dirty="0" smtClean="0"/>
              <a:t>전송될 때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에러감지 </a:t>
            </a:r>
            <a:r>
              <a:rPr lang="en-US" altLang="ko-KR" dirty="0" smtClean="0"/>
              <a:t>: </a:t>
            </a:r>
            <a:r>
              <a:rPr lang="ko-KR" altLang="en-US" dirty="0" err="1"/>
              <a:t>체크섬</a:t>
            </a:r>
            <a:r>
              <a:rPr lang="en-US" altLang="ko-KR" dirty="0"/>
              <a:t>(checksum) </a:t>
            </a:r>
            <a:r>
              <a:rPr lang="ko-KR" altLang="en-US" dirty="0"/>
              <a:t>방법으로 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확인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피드백 </a:t>
            </a:r>
            <a:r>
              <a:rPr lang="en-US" altLang="ko-KR" dirty="0" smtClean="0"/>
              <a:t>: </a:t>
            </a:r>
            <a:r>
              <a:rPr lang="ko-KR" altLang="en-US" dirty="0"/>
              <a:t>수신자 측에서 잘 받았다면 </a:t>
            </a:r>
            <a:r>
              <a:rPr lang="en-US" altLang="ko-KR" dirty="0"/>
              <a:t>ACKs(Acknowledgements), </a:t>
            </a:r>
            <a:r>
              <a:rPr lang="ko-KR" altLang="en-US" dirty="0"/>
              <a:t>에러가 발생하면 </a:t>
            </a:r>
            <a:r>
              <a:rPr lang="en-US" altLang="ko-KR" dirty="0" smtClean="0"/>
              <a:t>NAKs(Negative </a:t>
            </a:r>
            <a:r>
              <a:rPr lang="en-US" altLang="ko-KR" dirty="0"/>
              <a:t>ACKs)</a:t>
            </a:r>
            <a:r>
              <a:rPr lang="ko-KR" altLang="en-US" dirty="0"/>
              <a:t>을 전송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재전송 </a:t>
            </a:r>
            <a:r>
              <a:rPr lang="en-US" altLang="ko-KR" dirty="0"/>
              <a:t>: sender</a:t>
            </a:r>
            <a:r>
              <a:rPr lang="ko-KR" altLang="en-US" dirty="0"/>
              <a:t>가 </a:t>
            </a:r>
            <a:r>
              <a:rPr lang="en-US" altLang="ko-KR" dirty="0"/>
              <a:t>NAK</a:t>
            </a:r>
            <a:r>
              <a:rPr lang="ko-KR" altLang="en-US" dirty="0"/>
              <a:t>을 받게 되면 </a:t>
            </a:r>
            <a:r>
              <a:rPr lang="ko-KR" altLang="en-US" dirty="0" smtClean="0"/>
              <a:t>재전송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/>
              <a:t>제대로 </a:t>
            </a:r>
            <a:r>
              <a:rPr lang="ko-KR" altLang="en-US" dirty="0" err="1"/>
              <a:t>패킷을</a:t>
            </a:r>
            <a:r>
              <a:rPr lang="ko-KR" altLang="en-US" dirty="0"/>
              <a:t> 받고 </a:t>
            </a:r>
            <a:r>
              <a:rPr lang="en-US" altLang="ko-KR" dirty="0"/>
              <a:t>receiver</a:t>
            </a:r>
            <a:r>
              <a:rPr lang="ko-KR" altLang="en-US" dirty="0"/>
              <a:t>가 </a:t>
            </a:r>
            <a:r>
              <a:rPr lang="en-US" altLang="ko-KR" dirty="0"/>
              <a:t>ACK</a:t>
            </a:r>
            <a:r>
              <a:rPr lang="ko-KR" altLang="en-US" dirty="0"/>
              <a:t>를 보냈는데 </a:t>
            </a:r>
            <a:r>
              <a:rPr lang="en-US" altLang="ko-KR" dirty="0"/>
              <a:t>ACK</a:t>
            </a:r>
            <a:r>
              <a:rPr lang="ko-KR" altLang="en-US" dirty="0"/>
              <a:t>에 에러가 발생하여 전달이 되지 않은 경우 </a:t>
            </a:r>
            <a:r>
              <a:rPr lang="en-US" altLang="ko-KR" dirty="0"/>
              <a:t>sender </a:t>
            </a:r>
            <a:r>
              <a:rPr lang="ko-KR" altLang="en-US" dirty="0" smtClean="0"/>
              <a:t>입장에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서는 </a:t>
            </a:r>
            <a:r>
              <a:rPr lang="ko-KR" altLang="en-US" dirty="0"/>
              <a:t>다시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중복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2.1</a:t>
            </a:r>
          </a:p>
          <a:p>
            <a:pPr marL="0" indent="0">
              <a:buNone/>
            </a:pPr>
            <a:r>
              <a:rPr lang="en-US" altLang="ko-KR" dirty="0" smtClean="0"/>
              <a:t>	RDT </a:t>
            </a:r>
            <a:r>
              <a:rPr lang="en-US" altLang="ko-KR" dirty="0"/>
              <a:t>2.0</a:t>
            </a:r>
            <a:r>
              <a:rPr lang="ko-KR" altLang="en-US" dirty="0"/>
              <a:t>의 단점인 </a:t>
            </a:r>
            <a:r>
              <a:rPr lang="en-US" altLang="ko-KR" dirty="0"/>
              <a:t>ACK </a:t>
            </a:r>
            <a:r>
              <a:rPr lang="ko-KR" altLang="en-US" dirty="0"/>
              <a:t>전송 오류를 해결하기 위해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해결방안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다시 받은 </a:t>
            </a:r>
            <a:r>
              <a:rPr lang="ko-KR" altLang="en-US" dirty="0" err="1"/>
              <a:t>패킷을</a:t>
            </a:r>
            <a:r>
              <a:rPr lang="ko-KR" altLang="en-US" dirty="0"/>
              <a:t> 버리면 된다</a:t>
            </a:r>
            <a:r>
              <a:rPr lang="en-US" altLang="ko-KR" dirty="0"/>
              <a:t>. =&gt; </a:t>
            </a:r>
            <a:r>
              <a:rPr lang="ko-KR" altLang="en-US" dirty="0"/>
              <a:t>다시 받은 </a:t>
            </a:r>
            <a:r>
              <a:rPr lang="ko-KR" altLang="en-US" dirty="0" err="1"/>
              <a:t>패킷이란</a:t>
            </a:r>
            <a:r>
              <a:rPr lang="ko-KR" altLang="en-US" dirty="0"/>
              <a:t> 것을 어떻게 알까</a:t>
            </a:r>
            <a:r>
              <a:rPr lang="en-US" altLang="ko-KR" dirty="0"/>
              <a:t>? =&gt;sender</a:t>
            </a:r>
            <a:r>
              <a:rPr lang="ko-KR" altLang="en-US" dirty="0"/>
              <a:t>가 메시지에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넘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버</a:t>
            </a:r>
            <a:r>
              <a:rPr lang="en-US" altLang="ko-KR" dirty="0"/>
              <a:t>(Sequence </a:t>
            </a:r>
            <a:r>
              <a:rPr lang="en-US" altLang="ko-KR" dirty="0" smtClean="0"/>
              <a:t>number</a:t>
            </a:r>
            <a:r>
              <a:rPr lang="en-US" altLang="ko-KR" dirty="0"/>
              <a:t>)</a:t>
            </a:r>
            <a:r>
              <a:rPr lang="ko-KR" altLang="en-US" dirty="0"/>
              <a:t>를 붙여 </a:t>
            </a:r>
            <a:r>
              <a:rPr lang="ko-KR" altLang="en-US" dirty="0" smtClean="0"/>
              <a:t>해결할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86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RDT(</a:t>
            </a:r>
            <a:r>
              <a:rPr lang="en-US" altLang="ko-KR" b="1" dirty="0" smtClean="0"/>
              <a:t>Reliable </a:t>
            </a:r>
            <a:r>
              <a:rPr lang="en-US" altLang="ko-KR" b="1" dirty="0"/>
              <a:t>data transfer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2310" y="1431235"/>
            <a:ext cx="9922302" cy="44799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2.2</a:t>
            </a:r>
          </a:p>
          <a:p>
            <a:pPr marL="0" indent="0">
              <a:buNone/>
            </a:pPr>
            <a:r>
              <a:rPr lang="en-US" altLang="ko-KR" dirty="0" smtClean="0"/>
              <a:t>	2.1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NAK</a:t>
            </a:r>
            <a:r>
              <a:rPr lang="ko-KR" altLang="en-US" dirty="0" smtClean="0"/>
              <a:t>을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3.0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유실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전송 실패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부분 해결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해결방법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보냈을 때 타이머 작동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일정 시간이 지나도 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안오면</a:t>
            </a:r>
            <a:r>
              <a:rPr lang="ko-KR" altLang="en-US" dirty="0" smtClean="0"/>
              <a:t> 유실되었다고 판단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짧은 타이머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b="1" u="sng" dirty="0" smtClean="0"/>
              <a:t>빠르게 </a:t>
            </a:r>
            <a:r>
              <a:rPr lang="ko-KR" altLang="en-US" b="1" u="sng" dirty="0"/>
              <a:t>유실 상황을 복구</a:t>
            </a:r>
            <a:r>
              <a:rPr lang="ko-KR" altLang="en-US" dirty="0"/>
              <a:t>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발생할 수도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긴 타이머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b="1" u="sng" dirty="0" smtClean="0"/>
              <a:t>네트워크에 </a:t>
            </a:r>
            <a:r>
              <a:rPr lang="ko-KR" altLang="en-US" b="1" u="sng" dirty="0"/>
              <a:t>대한 오버헤드</a:t>
            </a:r>
            <a:r>
              <a:rPr lang="ko-KR" altLang="en-US" dirty="0"/>
              <a:t>를 </a:t>
            </a:r>
            <a:r>
              <a:rPr lang="ko-KR" altLang="en-US" dirty="0" smtClean="0"/>
              <a:t>예방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발생하지 않는다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b="1" u="sng" dirty="0" smtClean="0"/>
              <a:t>유실 </a:t>
            </a:r>
            <a:r>
              <a:rPr lang="ko-KR" altLang="en-US" b="1" u="sng" dirty="0"/>
              <a:t>상황에 대한 반응이 </a:t>
            </a:r>
            <a:r>
              <a:rPr lang="ko-KR" altLang="en-US" b="1" u="sng" dirty="0" smtClean="0"/>
              <a:t>느리다</a:t>
            </a:r>
            <a:r>
              <a:rPr lang="en-US" altLang="ko-KR" b="1" u="sng" dirty="0" smtClean="0"/>
              <a:t>.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83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RDT </a:t>
            </a:r>
            <a:r>
              <a:rPr lang="ko-KR" altLang="en-US" dirty="0" smtClean="0"/>
              <a:t>총정리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/>
              <a:t>신뢰성 낮은 채널</a:t>
            </a:r>
            <a:r>
              <a:rPr lang="en-US" altLang="ko-KR" b="1" u="sng" dirty="0"/>
              <a:t>(Unreliable channel)</a:t>
            </a:r>
            <a:r>
              <a:rPr lang="ko-KR" altLang="en-US" dirty="0"/>
              <a:t>에서는 두 가지 현상이 발생함</a:t>
            </a:r>
          </a:p>
          <a:p>
            <a:pPr marL="457200" lvl="1" indent="0">
              <a:buNone/>
            </a:pPr>
            <a:r>
              <a:rPr lang="ko-KR" altLang="en-US" dirty="0" err="1"/>
              <a:t>패킷</a:t>
            </a:r>
            <a:r>
              <a:rPr lang="ko-KR" altLang="en-US" dirty="0"/>
              <a:t> 에러</a:t>
            </a:r>
            <a:r>
              <a:rPr lang="en-US" altLang="ko-KR" dirty="0"/>
              <a:t>(Packet error)</a:t>
            </a:r>
          </a:p>
          <a:p>
            <a:pPr marL="457200" lvl="1" indent="0">
              <a:buNone/>
            </a:pPr>
            <a:r>
              <a:rPr lang="ko-KR" altLang="en-US" dirty="0" err="1"/>
              <a:t>패킷</a:t>
            </a:r>
            <a:r>
              <a:rPr lang="ko-KR" altLang="en-US" dirty="0"/>
              <a:t> 유실</a:t>
            </a:r>
            <a:r>
              <a:rPr lang="en-US" altLang="ko-KR" dirty="0"/>
              <a:t>(Packet loss)</a:t>
            </a:r>
          </a:p>
          <a:p>
            <a:r>
              <a:rPr lang="ko-KR" altLang="en-US" b="1" dirty="0" err="1"/>
              <a:t>패킷</a:t>
            </a:r>
            <a:r>
              <a:rPr lang="ko-KR" altLang="en-US" b="1" dirty="0"/>
              <a:t> 에러</a:t>
            </a:r>
            <a:r>
              <a:rPr lang="en-US" altLang="ko-KR" b="1" dirty="0"/>
              <a:t>(Packet error)</a:t>
            </a:r>
            <a:r>
              <a:rPr lang="ko-KR" altLang="en-US" dirty="0"/>
              <a:t>에 대한 대응책</a:t>
            </a:r>
            <a:br>
              <a:rPr lang="ko-KR" altLang="en-US" dirty="0"/>
            </a:b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에러 감지</a:t>
            </a:r>
            <a:r>
              <a:rPr lang="en-US" altLang="ko-KR" dirty="0"/>
              <a:t>(error detection), </a:t>
            </a:r>
            <a:r>
              <a:rPr lang="ko-KR" altLang="en-US" dirty="0"/>
              <a:t>피드백</a:t>
            </a:r>
            <a:r>
              <a:rPr lang="en-US" altLang="ko-KR" dirty="0"/>
              <a:t>(feedback), </a:t>
            </a:r>
            <a:r>
              <a:rPr lang="ko-KR" altLang="en-US" dirty="0"/>
              <a:t>재전송</a:t>
            </a:r>
            <a:r>
              <a:rPr lang="en-US" altLang="ko-KR" dirty="0"/>
              <a:t>(retransmission), </a:t>
            </a:r>
            <a:r>
              <a:rPr lang="ko-KR" altLang="en-US" dirty="0"/>
              <a:t>시퀀스 넘버</a:t>
            </a:r>
            <a:r>
              <a:rPr lang="en-US" altLang="ko-KR" dirty="0"/>
              <a:t>(sequence number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b="1" dirty="0" err="1"/>
              <a:t>패킷</a:t>
            </a:r>
            <a:r>
              <a:rPr lang="ko-KR" altLang="en-US" b="1" dirty="0"/>
              <a:t> 유실</a:t>
            </a:r>
            <a:r>
              <a:rPr lang="en-US" altLang="ko-KR" b="1" dirty="0"/>
              <a:t>(Packet loss)</a:t>
            </a:r>
            <a:r>
              <a:rPr lang="ko-KR" altLang="en-US" dirty="0"/>
              <a:t>을 위한 대응책</a:t>
            </a:r>
          </a:p>
          <a:p>
            <a:pPr marL="457200" lvl="1" indent="0">
              <a:buNone/>
            </a:pPr>
            <a:r>
              <a:rPr lang="ko-KR" altLang="en-US" dirty="0"/>
              <a:t>타임 아웃</a:t>
            </a:r>
            <a:r>
              <a:rPr lang="en-US" altLang="ko-KR" dirty="0"/>
              <a:t>(Timeout)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4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비연결</a:t>
            </a:r>
            <a:r>
              <a:rPr lang="ko-KR" altLang="en-US" b="1" dirty="0"/>
              <a:t> 지향형</a:t>
            </a:r>
            <a:r>
              <a:rPr lang="ko-KR" altLang="en-US" dirty="0"/>
              <a:t> 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신뢰성이 보장되지 않는다</a:t>
            </a:r>
            <a:endParaRPr lang="en-US" altLang="ko-KR" dirty="0" smtClean="0"/>
          </a:p>
          <a:p>
            <a:pPr lvl="1"/>
            <a:r>
              <a:rPr lang="ko-KR" altLang="en-US" b="1" dirty="0"/>
              <a:t>동작 방식이 그만큼 간단하고 </a:t>
            </a:r>
            <a:r>
              <a:rPr lang="en-US" altLang="ko-KR" b="1" dirty="0"/>
              <a:t>TCP </a:t>
            </a:r>
            <a:r>
              <a:rPr lang="ko-KR" altLang="en-US" b="1" dirty="0"/>
              <a:t>프로토콜보다 </a:t>
            </a:r>
            <a:r>
              <a:rPr lang="ko-KR" altLang="en-US" b="1" dirty="0" smtClean="0"/>
              <a:t>빠르다</a:t>
            </a:r>
            <a:endParaRPr lang="en-US" altLang="ko-KR" b="1" dirty="0" smtClean="0"/>
          </a:p>
          <a:p>
            <a:pPr lvl="1"/>
            <a:r>
              <a:rPr lang="ko-KR" altLang="en-US" b="1" dirty="0"/>
              <a:t>영상</a:t>
            </a:r>
            <a:r>
              <a:rPr lang="en-US" altLang="ko-KR" b="1" dirty="0"/>
              <a:t>, </a:t>
            </a:r>
            <a:r>
              <a:rPr lang="ko-KR" altLang="en-US" b="1" dirty="0"/>
              <a:t>음성 </a:t>
            </a:r>
            <a:r>
              <a:rPr lang="ko-KR" altLang="en-US" b="1" dirty="0" err="1"/>
              <a:t>스트리밍처럼</a:t>
            </a:r>
            <a:r>
              <a:rPr lang="ko-KR" altLang="en-US" b="1" dirty="0"/>
              <a:t> 데이터를 빠르게 보내야 하며 일부 데이터에 문제가 발생해도 큰 문제가 없는 서비스에 주로 사용</a:t>
            </a:r>
            <a:endParaRPr lang="en-US" altLang="ko-KR" dirty="0"/>
          </a:p>
        </p:txBody>
      </p:sp>
      <p:pic>
        <p:nvPicPr>
          <p:cNvPr id="2052" name="Picture 4" descr="https://blog.kakaocdn.net/dn/dwIYV3/btrEeWM2TXJ/vDYRGwcxE4BxvUycDVDiN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3" y="4022411"/>
            <a:ext cx="6364495" cy="24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전송 계층 정의</a:t>
            </a:r>
            <a:endParaRPr lang="en-US" altLang="ko-KR" dirty="0" smtClean="0"/>
          </a:p>
          <a:p>
            <a:r>
              <a:rPr lang="ko-KR" altLang="en-US" dirty="0" smtClean="0"/>
              <a:t>전송 계층 역할</a:t>
            </a:r>
            <a:endParaRPr lang="en-US" altLang="ko-KR" dirty="0" smtClean="0"/>
          </a:p>
          <a:p>
            <a:r>
              <a:rPr lang="ko-KR" altLang="en-US" dirty="0" smtClean="0"/>
              <a:t>전송 계층 연결 방식</a:t>
            </a:r>
            <a:endParaRPr lang="en-US" altLang="ko-KR" dirty="0" smtClean="0"/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r>
              <a:rPr lang="en-US" altLang="ko-KR" dirty="0" smtClean="0"/>
              <a:t>RDT</a:t>
            </a:r>
          </a:p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8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계층이란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프로세스</a:t>
            </a:r>
            <a:r>
              <a:rPr lang="en-US" altLang="ko-KR" b="1" dirty="0"/>
              <a:t>(</a:t>
            </a:r>
            <a:r>
              <a:rPr lang="ko-KR" altLang="en-US" b="1" dirty="0"/>
              <a:t>애플리케이션</a:t>
            </a:r>
            <a:r>
              <a:rPr lang="en-US" altLang="ko-KR" b="1" dirty="0"/>
              <a:t>)</a:t>
            </a:r>
            <a:r>
              <a:rPr lang="ko-KR" altLang="en-US" b="1" dirty="0"/>
              <a:t>간의 통신을 담당</a:t>
            </a:r>
            <a:r>
              <a:rPr lang="ko-KR" altLang="en-US" dirty="0"/>
              <a:t>하는 계층</a:t>
            </a:r>
          </a:p>
        </p:txBody>
      </p:sp>
      <p:pic>
        <p:nvPicPr>
          <p:cNvPr id="3074" name="Picture 2" descr="https://blog.kakaocdn.net/dn/KcXHY/btqOtf3uMec/yM99zqWZKtNWbz3SlFVEa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59471"/>
            <a:ext cx="6373561" cy="35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계층에서의 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구분법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데이터링크 </a:t>
            </a:r>
            <a:r>
              <a:rPr lang="en-US" altLang="ko-KR" dirty="0" smtClean="0"/>
              <a:t>: </a:t>
            </a:r>
            <a:r>
              <a:rPr lang="en-US" altLang="ko-KR" dirty="0"/>
              <a:t>MAC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:  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전송계층 </a:t>
            </a:r>
            <a:r>
              <a:rPr lang="en-US" altLang="ko-KR" dirty="0"/>
              <a:t>: port(</a:t>
            </a:r>
            <a:r>
              <a:rPr lang="ko-KR" altLang="en-US" dirty="0"/>
              <a:t>포트</a:t>
            </a:r>
            <a:r>
              <a:rPr lang="en-US" altLang="ko-KR" dirty="0"/>
              <a:t>)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포트 번호 </a:t>
            </a:r>
            <a:r>
              <a:rPr lang="en-US" altLang="ko-KR" dirty="0" smtClean="0"/>
              <a:t>: </a:t>
            </a:r>
            <a:r>
              <a:rPr lang="ko-KR" altLang="en-US" dirty="0"/>
              <a:t>네트워크에서 컴퓨터에 </a:t>
            </a:r>
            <a:r>
              <a:rPr lang="ko-KR" altLang="en-US" dirty="0" err="1"/>
              <a:t>패킷이</a:t>
            </a:r>
            <a:r>
              <a:rPr lang="ko-KR" altLang="en-US" dirty="0"/>
              <a:t> 도착했을 때</a:t>
            </a:r>
            <a:r>
              <a:rPr lang="en-US" altLang="ko-KR" dirty="0"/>
              <a:t>, </a:t>
            </a:r>
            <a:r>
              <a:rPr lang="ko-KR" altLang="en-US" b="1" dirty="0"/>
              <a:t>프로세스들 사이에서 목적지를 구별하기 위한 일종의 주소이자 </a:t>
            </a:r>
            <a:r>
              <a:rPr lang="ko-KR" altLang="en-US" b="1" dirty="0" smtClean="0"/>
              <a:t>통로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포트 번호 특징</a:t>
            </a:r>
            <a:endParaRPr lang="en-US" altLang="ko-KR" dirty="0" smtClean="0"/>
          </a:p>
          <a:p>
            <a:pPr lvl="1"/>
            <a:r>
              <a:rPr lang="ko-KR" altLang="en-US" dirty="0"/>
              <a:t>하나의 포트는 하나의 프로세스만 사용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프로세스가 여러 포트를 사용하는 건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포트 </a:t>
            </a:r>
            <a:r>
              <a:rPr lang="ko-KR" altLang="en-US" dirty="0"/>
              <a:t>번호가 같더라도 </a:t>
            </a:r>
            <a:r>
              <a:rPr lang="en-US" altLang="ko-KR" dirty="0"/>
              <a:t>TCP </a:t>
            </a:r>
            <a:r>
              <a:rPr lang="ko-KR" altLang="en-US" dirty="0"/>
              <a:t>포트와 </a:t>
            </a:r>
            <a:r>
              <a:rPr lang="en-US" altLang="ko-KR" dirty="0"/>
              <a:t>UDP </a:t>
            </a:r>
            <a:r>
              <a:rPr lang="ko-KR" altLang="en-US" dirty="0"/>
              <a:t>포트는 구별된다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6913"/>
            <a:ext cx="778301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계층의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</a:t>
            </a:r>
            <a:r>
              <a:rPr lang="ko-KR" altLang="en-US" dirty="0"/>
              <a:t>제대로 도착했는지 확인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=&gt; </a:t>
            </a:r>
            <a:r>
              <a:rPr lang="ko-KR" altLang="en-US" dirty="0" smtClean="0"/>
              <a:t>네트워크 계층이 </a:t>
            </a:r>
            <a:r>
              <a:rPr lang="ko-KR" altLang="en-US" dirty="0" err="1"/>
              <a:t>비연결형</a:t>
            </a:r>
            <a:r>
              <a:rPr lang="ko-KR" altLang="en-US" dirty="0"/>
              <a:t> 전송방식이고 각 계층간의 전송은 독립적이기 때문에 </a:t>
            </a:r>
            <a:r>
              <a:rPr lang="ko-KR" altLang="en-US" dirty="0" err="1"/>
              <a:t>연결형</a:t>
            </a:r>
            <a:r>
              <a:rPr lang="ko-KR" altLang="en-US" dirty="0"/>
              <a:t> 전송방식인 </a:t>
            </a:r>
            <a:r>
              <a:rPr lang="ko-KR" altLang="en-US" dirty="0" smtClean="0"/>
              <a:t>전송 계층에서 </a:t>
            </a:r>
            <a:r>
              <a:rPr lang="ko-KR" altLang="en-US" dirty="0"/>
              <a:t>확인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전송된 데이터의 목적지가 어떤 애플리케이션인지 식별</a:t>
            </a:r>
          </a:p>
        </p:txBody>
      </p:sp>
    </p:spTree>
    <p:extLst>
      <p:ext uri="{BB962C8B-B14F-4D97-AF65-F5344CB8AC3E}">
        <p14:creationId xmlns:p14="http://schemas.microsoft.com/office/powerpoint/2010/main" val="12880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비연결형</a:t>
            </a:r>
            <a:r>
              <a:rPr lang="ko-KR" altLang="en-US" dirty="0" smtClean="0"/>
              <a:t> 전송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사전 호출 </a:t>
            </a:r>
            <a:r>
              <a:rPr lang="en-US" altLang="ko-KR" dirty="0"/>
              <a:t>/ </a:t>
            </a:r>
            <a:r>
              <a:rPr lang="ko-KR" altLang="en-US" dirty="0"/>
              <a:t>연결 설정행위 없이도 두 호스트 시스템간에 </a:t>
            </a:r>
            <a:r>
              <a:rPr lang="ko-KR" altLang="en-US" dirty="0" err="1"/>
              <a:t>트래픽을</a:t>
            </a:r>
            <a:r>
              <a:rPr lang="ko-KR" altLang="en-US" dirty="0"/>
              <a:t> 교환할 수 있는 방식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전송 </a:t>
            </a:r>
            <a:r>
              <a:rPr lang="ko-KR" altLang="en-US" dirty="0"/>
              <a:t>전에 미리 연결을 설정하지 않는 방식으로 호 설정을 위한 절차가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/>
              <a:t>단순히 목적지를 향해 목적지 주소를 담은 </a:t>
            </a:r>
            <a:r>
              <a:rPr lang="ko-KR" altLang="en-US" dirty="0" err="1"/>
              <a:t>패킷을</a:t>
            </a:r>
            <a:r>
              <a:rPr lang="ko-KR" altLang="en-US" dirty="0"/>
              <a:t> 전송하고</a:t>
            </a:r>
            <a:r>
              <a:rPr lang="en-US" altLang="ko-KR" dirty="0"/>
              <a:t>, </a:t>
            </a:r>
            <a:r>
              <a:rPr lang="ko-KR" altLang="en-US" dirty="0"/>
              <a:t>만일 </a:t>
            </a:r>
            <a:r>
              <a:rPr lang="ko-KR" altLang="en-US" dirty="0" err="1"/>
              <a:t>패킷이</a:t>
            </a:r>
            <a:r>
              <a:rPr lang="ko-KR" altLang="en-US" dirty="0"/>
              <a:t> 중도에 손실되는 경우에 </a:t>
            </a:r>
            <a:r>
              <a:rPr lang="ko-KR" altLang="en-US" dirty="0" err="1"/>
              <a:t>수신측이</a:t>
            </a:r>
            <a:r>
              <a:rPr lang="ko-KR" altLang="en-US" dirty="0"/>
              <a:t> 문제를 검출하여 </a:t>
            </a:r>
            <a:r>
              <a:rPr lang="ko-KR" altLang="en-US" dirty="0" err="1"/>
              <a:t>송신측에</a:t>
            </a:r>
            <a:r>
              <a:rPr lang="ko-KR" altLang="en-US" dirty="0"/>
              <a:t> 재전송을 요구</a:t>
            </a:r>
          </a:p>
        </p:txBody>
      </p:sp>
    </p:spTree>
    <p:extLst>
      <p:ext uri="{BB962C8B-B14F-4D97-AF65-F5344CB8AC3E}">
        <p14:creationId xmlns:p14="http://schemas.microsoft.com/office/powerpoint/2010/main" val="28788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연결형</a:t>
            </a:r>
            <a:r>
              <a:rPr lang="ko-KR" altLang="en-US" dirty="0" smtClean="0"/>
              <a:t> 전송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개체 간에 </a:t>
            </a:r>
            <a:r>
              <a:rPr lang="en-US" altLang="ko-KR" dirty="0"/>
              <a:t>1 </a:t>
            </a:r>
            <a:r>
              <a:rPr lang="ko-KR" altLang="en-US" dirty="0"/>
              <a:t>이상의 </a:t>
            </a:r>
            <a:r>
              <a:rPr lang="ko-KR" altLang="en-US" dirty="0" err="1"/>
              <a:t>메세지들이</a:t>
            </a:r>
            <a:r>
              <a:rPr lang="ko-KR" altLang="en-US" dirty="0"/>
              <a:t> 연결상태</a:t>
            </a:r>
            <a:r>
              <a:rPr lang="en-US" altLang="ko-KR" dirty="0"/>
              <a:t>(</a:t>
            </a:r>
            <a:r>
              <a:rPr lang="ko-KR" altLang="en-US" dirty="0"/>
              <a:t>세션</a:t>
            </a:r>
            <a:r>
              <a:rPr lang="en-US" altLang="ko-KR" dirty="0"/>
              <a:t>)</a:t>
            </a:r>
            <a:r>
              <a:rPr lang="ko-KR" altLang="en-US" dirty="0"/>
              <a:t>를 유지하며 데이터 교환이 가능한 서비스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데이터 교환</a:t>
            </a:r>
            <a:r>
              <a:rPr lang="en-US" altLang="ko-KR" dirty="0"/>
              <a:t>)</a:t>
            </a:r>
            <a:r>
              <a:rPr lang="ko-KR" altLang="en-US" dirty="0"/>
              <a:t>이 시작되기 전에 </a:t>
            </a:r>
            <a:r>
              <a:rPr lang="ko-KR" altLang="en-US" dirty="0" err="1"/>
              <a:t>송수신측</a:t>
            </a:r>
            <a:r>
              <a:rPr lang="ko-KR" altLang="en-US" dirty="0"/>
              <a:t> 간에 논리적인 연결이 설정되어 있어야 함</a:t>
            </a:r>
          </a:p>
        </p:txBody>
      </p:sp>
    </p:spTree>
    <p:extLst>
      <p:ext uri="{BB962C8B-B14F-4D97-AF65-F5344CB8AC3E}">
        <p14:creationId xmlns:p14="http://schemas.microsoft.com/office/powerpoint/2010/main" val="26400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비연결형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연결형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07" y="1905000"/>
            <a:ext cx="68665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연결형</a:t>
            </a:r>
            <a:r>
              <a:rPr lang="ko-KR" altLang="en-US" dirty="0" smtClean="0"/>
              <a:t> 전송 방식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연결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2578" y="216540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3-way </a:t>
            </a:r>
            <a:r>
              <a:rPr lang="ko-KR" altLang="en-US" dirty="0" err="1"/>
              <a:t>핸드셰이크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통신을 </a:t>
            </a:r>
            <a:r>
              <a:rPr lang="ko-KR" altLang="en-US" dirty="0"/>
              <a:t>하려면 서버에게 허가를 받아야 하므로</a:t>
            </a:r>
            <a:r>
              <a:rPr lang="en-US" altLang="ko-KR" dirty="0"/>
              <a:t>, </a:t>
            </a:r>
            <a:r>
              <a:rPr lang="ko-KR" altLang="en-US" dirty="0"/>
              <a:t>먼저 클라이언트에서 서버로 연결 확립 허가를 받기 위한 요청</a:t>
            </a:r>
            <a:r>
              <a:rPr lang="en-US" altLang="ko-KR" dirty="0"/>
              <a:t>(SYN)</a:t>
            </a:r>
            <a:r>
              <a:rPr lang="ko-KR" altLang="en-US" dirty="0"/>
              <a:t>을 보낸다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서버는 </a:t>
            </a:r>
            <a:r>
              <a:rPr lang="ko-KR" altLang="en-US" dirty="0"/>
              <a:t>클라이언트가 보낸 요청을 받은 후에 허가한다는 응답을 회신하기 위해 연결 확립 응답</a:t>
            </a:r>
            <a:r>
              <a:rPr lang="en-US" altLang="ko-KR" dirty="0"/>
              <a:t>(ACK)</a:t>
            </a:r>
            <a:r>
              <a:rPr lang="ko-KR" altLang="en-US" dirty="0"/>
              <a:t>을 보낸다</a:t>
            </a:r>
            <a:r>
              <a:rPr lang="en-US" altLang="ko-KR" dirty="0"/>
              <a:t>. </a:t>
            </a:r>
            <a:r>
              <a:rPr lang="ko-KR" altLang="en-US" dirty="0"/>
              <a:t>동시에 서버도 클라이언트에게 데이터 전송 허가를 받기 위해 연결 확립 요청</a:t>
            </a:r>
            <a:r>
              <a:rPr lang="en-US" altLang="ko-KR" dirty="0"/>
              <a:t>(SYN)</a:t>
            </a:r>
            <a:r>
              <a:rPr lang="ko-KR" altLang="en-US" dirty="0"/>
              <a:t>를 보낸다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서버의 </a:t>
            </a:r>
            <a:r>
              <a:rPr lang="ko-KR" altLang="en-US" dirty="0"/>
              <a:t>요청을 받은 클라이언트는 서버로 허가한다는 응답으로 연결 확립 응답</a:t>
            </a:r>
            <a:r>
              <a:rPr lang="en-US" altLang="ko-KR" dirty="0"/>
              <a:t>(ACK)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27812"/>
            <a:ext cx="777348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327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HY중고딕</vt:lpstr>
      <vt:lpstr>Arial</vt:lpstr>
      <vt:lpstr>Century Gothic</vt:lpstr>
      <vt:lpstr>Wingdings 3</vt:lpstr>
      <vt:lpstr>줄기</vt:lpstr>
      <vt:lpstr>전송 계층</vt:lpstr>
      <vt:lpstr>목차</vt:lpstr>
      <vt:lpstr>전송 계층이란?</vt:lpstr>
      <vt:lpstr>전송 계층에서의 송, 수신 구분법</vt:lpstr>
      <vt:lpstr>전송 계층의 역할</vt:lpstr>
      <vt:lpstr>비연결형 전송 방식</vt:lpstr>
      <vt:lpstr>연결형 전송 방식</vt:lpstr>
      <vt:lpstr>비연결형, 연결형 </vt:lpstr>
      <vt:lpstr>연결형 전송 방식 :  연결 방법</vt:lpstr>
      <vt:lpstr>TCP 헤더</vt:lpstr>
      <vt:lpstr>TCP 헤더</vt:lpstr>
      <vt:lpstr>RDT(Reliable data transfer) 프로토콜 1</vt:lpstr>
      <vt:lpstr>RDT(Reliable data transfer) 프로토콜 2</vt:lpstr>
      <vt:lpstr>RDT 총정리</vt:lpstr>
      <vt:lpstr>UDP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전송 계층</dc:title>
  <dc:creator>USER</dc:creator>
  <cp:lastModifiedBy>USER</cp:lastModifiedBy>
  <cp:revision>4</cp:revision>
  <dcterms:created xsi:type="dcterms:W3CDTF">2023-03-16T09:49:02Z</dcterms:created>
  <dcterms:modified xsi:type="dcterms:W3CDTF">2023-03-16T10:22:09Z</dcterms:modified>
</cp:coreProperties>
</file>