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57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149B6-ACE9-469E-A6C0-3487123A4D49}" v="154" dt="2023-04-03T11:44:25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jae won" userId="S::wpwo98@pusan.ac.kr::11096835-89f3-4a17-b491-65eef97aae99" providerId="AD" clId="Web-{45FF9485-BF8C-4C90-B52E-3DC5317C4DA4}"/>
    <pc:docChg chg="addSld modSld sldOrd">
      <pc:chgData name="Choi jae won" userId="S::wpwo98@pusan.ac.kr::11096835-89f3-4a17-b491-65eef97aae99" providerId="AD" clId="Web-{45FF9485-BF8C-4C90-B52E-3DC5317C4DA4}" dt="2023-04-02T07:34:32.231" v="926" actId="1076"/>
      <pc:docMkLst>
        <pc:docMk/>
      </pc:docMkLst>
      <pc:sldChg chg="modSp">
        <pc:chgData name="Choi jae won" userId="S::wpwo98@pusan.ac.kr::11096835-89f3-4a17-b491-65eef97aae99" providerId="AD" clId="Web-{45FF9485-BF8C-4C90-B52E-3DC5317C4DA4}" dt="2023-04-02T06:32:54.531" v="30" actId="20577"/>
        <pc:sldMkLst>
          <pc:docMk/>
          <pc:sldMk cId="2979223466" sldId="256"/>
        </pc:sldMkLst>
        <pc:spChg chg="mod">
          <ac:chgData name="Choi jae won" userId="S::wpwo98@pusan.ac.kr::11096835-89f3-4a17-b491-65eef97aae99" providerId="AD" clId="Web-{45FF9485-BF8C-4C90-B52E-3DC5317C4DA4}" dt="2023-04-02T06:32:54.531" v="30" actId="20577"/>
          <ac:spMkLst>
            <pc:docMk/>
            <pc:sldMk cId="2979223466" sldId="256"/>
            <ac:spMk id="2" creationId="{00000000-0000-0000-0000-000000000000}"/>
          </ac:spMkLst>
        </pc:spChg>
      </pc:sldChg>
      <pc:sldChg chg="addSp delSp modSp new ord">
        <pc:chgData name="Choi jae won" userId="S::wpwo98@pusan.ac.kr::11096835-89f3-4a17-b491-65eef97aae99" providerId="AD" clId="Web-{45FF9485-BF8C-4C90-B52E-3DC5317C4DA4}" dt="2023-04-02T07:34:32.231" v="926" actId="1076"/>
        <pc:sldMkLst>
          <pc:docMk/>
          <pc:sldMk cId="3787664437" sldId="257"/>
        </pc:sldMkLst>
        <pc:spChg chg="mod">
          <ac:chgData name="Choi jae won" userId="S::wpwo98@pusan.ac.kr::11096835-89f3-4a17-b491-65eef97aae99" providerId="AD" clId="Web-{45FF9485-BF8C-4C90-B52E-3DC5317C4DA4}" dt="2023-04-02T07:34:19.012" v="919" actId="1076"/>
          <ac:spMkLst>
            <pc:docMk/>
            <pc:sldMk cId="3787664437" sldId="257"/>
            <ac:spMk id="2" creationId="{0EC7ACA5-F820-4B78-426F-D41F07C2CD0F}"/>
          </ac:spMkLst>
        </pc:spChg>
        <pc:spChg chg="mod">
          <ac:chgData name="Choi jae won" userId="S::wpwo98@pusan.ac.kr::11096835-89f3-4a17-b491-65eef97aae99" providerId="AD" clId="Web-{45FF9485-BF8C-4C90-B52E-3DC5317C4DA4}" dt="2023-04-02T07:34:32.231" v="926" actId="1076"/>
          <ac:spMkLst>
            <pc:docMk/>
            <pc:sldMk cId="3787664437" sldId="257"/>
            <ac:spMk id="3" creationId="{A718F8ED-1747-A5E7-9511-98BF5A9FF559}"/>
          </ac:spMkLst>
        </pc:spChg>
        <pc:picChg chg="add del mod">
          <ac:chgData name="Choi jae won" userId="S::wpwo98@pusan.ac.kr::11096835-89f3-4a17-b491-65eef97aae99" providerId="AD" clId="Web-{45FF9485-BF8C-4C90-B52E-3DC5317C4DA4}" dt="2023-04-02T07:30:59.151" v="899"/>
          <ac:picMkLst>
            <pc:docMk/>
            <pc:sldMk cId="3787664437" sldId="257"/>
            <ac:picMk id="4" creationId="{F38F09ED-424B-B218-CFCF-95EE24A4E407}"/>
          </ac:picMkLst>
        </pc:picChg>
        <pc:picChg chg="add mod">
          <ac:chgData name="Choi jae won" userId="S::wpwo98@pusan.ac.kr::11096835-89f3-4a17-b491-65eef97aae99" providerId="AD" clId="Web-{45FF9485-BF8C-4C90-B52E-3DC5317C4DA4}" dt="2023-04-02T07:34:12.480" v="917" actId="1076"/>
          <ac:picMkLst>
            <pc:docMk/>
            <pc:sldMk cId="3787664437" sldId="257"/>
            <ac:picMk id="5" creationId="{55902675-B445-8919-F5F3-711A36ED9440}"/>
          </ac:picMkLst>
        </pc:picChg>
      </pc:sldChg>
      <pc:sldChg chg="addSp delSp modSp new">
        <pc:chgData name="Choi jae won" userId="S::wpwo98@pusan.ac.kr::11096835-89f3-4a17-b491-65eef97aae99" providerId="AD" clId="Web-{45FF9485-BF8C-4C90-B52E-3DC5317C4DA4}" dt="2023-04-02T06:46:33.388" v="153"/>
        <pc:sldMkLst>
          <pc:docMk/>
          <pc:sldMk cId="3117718343" sldId="258"/>
        </pc:sldMkLst>
        <pc:spChg chg="mod">
          <ac:chgData name="Choi jae won" userId="S::wpwo98@pusan.ac.kr::11096835-89f3-4a17-b491-65eef97aae99" providerId="AD" clId="Web-{45FF9485-BF8C-4C90-B52E-3DC5317C4DA4}" dt="2023-04-02T06:38:04.604" v="61" actId="20577"/>
          <ac:spMkLst>
            <pc:docMk/>
            <pc:sldMk cId="3117718343" sldId="258"/>
            <ac:spMk id="2" creationId="{9D027AEA-5ADB-6553-24AB-6BDC74DA9C2C}"/>
          </ac:spMkLst>
        </pc:spChg>
        <pc:spChg chg="mod">
          <ac:chgData name="Choi jae won" userId="S::wpwo98@pusan.ac.kr::11096835-89f3-4a17-b491-65eef97aae99" providerId="AD" clId="Web-{45FF9485-BF8C-4C90-B52E-3DC5317C4DA4}" dt="2023-04-02T06:43:27.985" v="84" actId="20577"/>
          <ac:spMkLst>
            <pc:docMk/>
            <pc:sldMk cId="3117718343" sldId="258"/>
            <ac:spMk id="3" creationId="{27FFEE00-9B3D-CE08-EEA6-23A7D57D43D3}"/>
          </ac:spMkLst>
        </pc:spChg>
        <pc:picChg chg="add del mod">
          <ac:chgData name="Choi jae won" userId="S::wpwo98@pusan.ac.kr::11096835-89f3-4a17-b491-65eef97aae99" providerId="AD" clId="Web-{45FF9485-BF8C-4C90-B52E-3DC5317C4DA4}" dt="2023-04-02T06:46:33.388" v="153"/>
          <ac:picMkLst>
            <pc:docMk/>
            <pc:sldMk cId="3117718343" sldId="258"/>
            <ac:picMk id="4" creationId="{682140A9-57BC-F4E6-4564-B3F39FE48F4B}"/>
          </ac:picMkLst>
        </pc:picChg>
      </pc:sldChg>
      <pc:sldChg chg="addSp delSp modSp new">
        <pc:chgData name="Choi jae won" userId="S::wpwo98@pusan.ac.kr::11096835-89f3-4a17-b491-65eef97aae99" providerId="AD" clId="Web-{45FF9485-BF8C-4C90-B52E-3DC5317C4DA4}" dt="2023-04-02T06:50:15.685" v="218" actId="20577"/>
        <pc:sldMkLst>
          <pc:docMk/>
          <pc:sldMk cId="1386272909" sldId="259"/>
        </pc:sldMkLst>
        <pc:spChg chg="del">
          <ac:chgData name="Choi jae won" userId="S::wpwo98@pusan.ac.kr::11096835-89f3-4a17-b491-65eef97aae99" providerId="AD" clId="Web-{45FF9485-BF8C-4C90-B52E-3DC5317C4DA4}" dt="2023-04-02T06:43:48.236" v="89"/>
          <ac:spMkLst>
            <pc:docMk/>
            <pc:sldMk cId="1386272909" sldId="259"/>
            <ac:spMk id="2" creationId="{45F50CC3-6076-8C12-A9E3-7E572BEBD1C2}"/>
          </ac:spMkLst>
        </pc:spChg>
        <pc:spChg chg="del">
          <ac:chgData name="Choi jae won" userId="S::wpwo98@pusan.ac.kr::11096835-89f3-4a17-b491-65eef97aae99" providerId="AD" clId="Web-{45FF9485-BF8C-4C90-B52E-3DC5317C4DA4}" dt="2023-04-02T06:43:49.955" v="90"/>
          <ac:spMkLst>
            <pc:docMk/>
            <pc:sldMk cId="1386272909" sldId="259"/>
            <ac:spMk id="3" creationId="{16568A52-1E4A-1068-B3DF-6362DDB66E25}"/>
          </ac:spMkLst>
        </pc:spChg>
        <pc:spChg chg="add mod">
          <ac:chgData name="Choi jae won" userId="S::wpwo98@pusan.ac.kr::11096835-89f3-4a17-b491-65eef97aae99" providerId="AD" clId="Web-{45FF9485-BF8C-4C90-B52E-3DC5317C4DA4}" dt="2023-04-02T06:46:03.105" v="146" actId="1076"/>
          <ac:spMkLst>
            <pc:docMk/>
            <pc:sldMk cId="1386272909" sldId="259"/>
            <ac:spMk id="6" creationId="{7648BAC8-D5B6-F58F-898F-4B464B1123F2}"/>
          </ac:spMkLst>
        </pc:spChg>
        <pc:spChg chg="add mod">
          <ac:chgData name="Choi jae won" userId="S::wpwo98@pusan.ac.kr::11096835-89f3-4a17-b491-65eef97aae99" providerId="AD" clId="Web-{45FF9485-BF8C-4C90-B52E-3DC5317C4DA4}" dt="2023-04-02T06:49:35.135" v="205" actId="1076"/>
          <ac:spMkLst>
            <pc:docMk/>
            <pc:sldMk cId="1386272909" sldId="259"/>
            <ac:spMk id="10" creationId="{376E97E7-3E30-39B0-A741-CE85753A263A}"/>
          </ac:spMkLst>
        </pc:spChg>
        <pc:spChg chg="add mod">
          <ac:chgData name="Choi jae won" userId="S::wpwo98@pusan.ac.kr::11096835-89f3-4a17-b491-65eef97aae99" providerId="AD" clId="Web-{45FF9485-BF8C-4C90-B52E-3DC5317C4DA4}" dt="2023-04-02T06:50:15.685" v="218" actId="20577"/>
          <ac:spMkLst>
            <pc:docMk/>
            <pc:sldMk cId="1386272909" sldId="259"/>
            <ac:spMk id="12" creationId="{EF6FB2B7-1176-D5A1-B5C1-C74E54294801}"/>
          </ac:spMkLst>
        </pc:spChg>
        <pc:picChg chg="add mod ord">
          <ac:chgData name="Choi jae won" userId="S::wpwo98@pusan.ac.kr::11096835-89f3-4a17-b491-65eef97aae99" providerId="AD" clId="Web-{45FF9485-BF8C-4C90-B52E-3DC5317C4DA4}" dt="2023-04-02T06:49:47.386" v="206" actId="14100"/>
          <ac:picMkLst>
            <pc:docMk/>
            <pc:sldMk cId="1386272909" sldId="259"/>
            <ac:picMk id="4" creationId="{F51A67C3-4571-BB8C-A123-0941319A7417}"/>
          </ac:picMkLst>
        </pc:picChg>
        <pc:picChg chg="add mod">
          <ac:chgData name="Choi jae won" userId="S::wpwo98@pusan.ac.kr::11096835-89f3-4a17-b491-65eef97aae99" providerId="AD" clId="Web-{45FF9485-BF8C-4C90-B52E-3DC5317C4DA4}" dt="2023-04-02T06:46:31.076" v="152" actId="1076"/>
          <ac:picMkLst>
            <pc:docMk/>
            <pc:sldMk cId="1386272909" sldId="259"/>
            <ac:picMk id="8" creationId="{161DCA71-E1A9-6D32-75FA-597441153E7E}"/>
          </ac:picMkLst>
        </pc:picChg>
      </pc:sldChg>
      <pc:sldChg chg="addSp modSp new">
        <pc:chgData name="Choi jae won" userId="S::wpwo98@pusan.ac.kr::11096835-89f3-4a17-b491-65eef97aae99" providerId="AD" clId="Web-{45FF9485-BF8C-4C90-B52E-3DC5317C4DA4}" dt="2023-04-02T07:01:17.692" v="448" actId="20577"/>
        <pc:sldMkLst>
          <pc:docMk/>
          <pc:sldMk cId="4106187305" sldId="260"/>
        </pc:sldMkLst>
        <pc:spChg chg="mod">
          <ac:chgData name="Choi jae won" userId="S::wpwo98@pusan.ac.kr::11096835-89f3-4a17-b491-65eef97aae99" providerId="AD" clId="Web-{45FF9485-BF8C-4C90-B52E-3DC5317C4DA4}" dt="2023-04-02T06:50:44.655" v="226" actId="20577"/>
          <ac:spMkLst>
            <pc:docMk/>
            <pc:sldMk cId="4106187305" sldId="260"/>
            <ac:spMk id="2" creationId="{78D3196D-7792-9999-CB75-737547A591CF}"/>
          </ac:spMkLst>
        </pc:spChg>
        <pc:spChg chg="mod">
          <ac:chgData name="Choi jae won" userId="S::wpwo98@pusan.ac.kr::11096835-89f3-4a17-b491-65eef97aae99" providerId="AD" clId="Web-{45FF9485-BF8C-4C90-B52E-3DC5317C4DA4}" dt="2023-04-02T06:58:30.657" v="409" actId="1076"/>
          <ac:spMkLst>
            <pc:docMk/>
            <pc:sldMk cId="4106187305" sldId="260"/>
            <ac:spMk id="3" creationId="{3CC418FA-E1EA-6711-B3DC-214F57F9C8FA}"/>
          </ac:spMkLst>
        </pc:spChg>
        <pc:spChg chg="add mod">
          <ac:chgData name="Choi jae won" userId="S::wpwo98@pusan.ac.kr::11096835-89f3-4a17-b491-65eef97aae99" providerId="AD" clId="Web-{45FF9485-BF8C-4C90-B52E-3DC5317C4DA4}" dt="2023-04-02T07:01:17.692" v="448" actId="20577"/>
          <ac:spMkLst>
            <pc:docMk/>
            <pc:sldMk cId="4106187305" sldId="260"/>
            <ac:spMk id="7" creationId="{A18C24E7-C258-12B3-1E91-0C4C825FB0DB}"/>
          </ac:spMkLst>
        </pc:spChg>
        <pc:spChg chg="add mod">
          <ac:chgData name="Choi jae won" userId="S::wpwo98@pusan.ac.kr::11096835-89f3-4a17-b491-65eef97aae99" providerId="AD" clId="Web-{45FF9485-BF8C-4C90-B52E-3DC5317C4DA4}" dt="2023-04-02T06:58:50.096" v="417" actId="20577"/>
          <ac:spMkLst>
            <pc:docMk/>
            <pc:sldMk cId="4106187305" sldId="260"/>
            <ac:spMk id="9" creationId="{6992F385-9185-CA00-FEBB-C142D8443541}"/>
          </ac:spMkLst>
        </pc:spChg>
        <pc:picChg chg="add mod">
          <ac:chgData name="Choi jae won" userId="S::wpwo98@pusan.ac.kr::11096835-89f3-4a17-b491-65eef97aae99" providerId="AD" clId="Web-{45FF9485-BF8C-4C90-B52E-3DC5317C4DA4}" dt="2023-04-02T06:58:05.249" v="407" actId="1076"/>
          <ac:picMkLst>
            <pc:docMk/>
            <pc:sldMk cId="4106187305" sldId="260"/>
            <ac:picMk id="5" creationId="{2A695D7C-8909-E911-5115-54D419C9BD90}"/>
          </ac:picMkLst>
        </pc:picChg>
      </pc:sldChg>
      <pc:sldChg chg="addSp delSp modSp new">
        <pc:chgData name="Choi jae won" userId="S::wpwo98@pusan.ac.kr::11096835-89f3-4a17-b491-65eef97aae99" providerId="AD" clId="Web-{45FF9485-BF8C-4C90-B52E-3DC5317C4DA4}" dt="2023-04-02T07:10:05.714" v="701" actId="1076"/>
        <pc:sldMkLst>
          <pc:docMk/>
          <pc:sldMk cId="3876547485" sldId="261"/>
        </pc:sldMkLst>
        <pc:spChg chg="del">
          <ac:chgData name="Choi jae won" userId="S::wpwo98@pusan.ac.kr::11096835-89f3-4a17-b491-65eef97aae99" providerId="AD" clId="Web-{45FF9485-BF8C-4C90-B52E-3DC5317C4DA4}" dt="2023-04-02T06:59:07.034" v="421"/>
          <ac:spMkLst>
            <pc:docMk/>
            <pc:sldMk cId="3876547485" sldId="261"/>
            <ac:spMk id="2" creationId="{3E477884-F392-4198-F192-A24AA4666B92}"/>
          </ac:spMkLst>
        </pc:spChg>
        <pc:spChg chg="mod">
          <ac:chgData name="Choi jae won" userId="S::wpwo98@pusan.ac.kr::11096835-89f3-4a17-b491-65eef97aae99" providerId="AD" clId="Web-{45FF9485-BF8C-4C90-B52E-3DC5317C4DA4}" dt="2023-04-02T07:06:11.166" v="573" actId="1076"/>
          <ac:spMkLst>
            <pc:docMk/>
            <pc:sldMk cId="3876547485" sldId="261"/>
            <ac:spMk id="3" creationId="{F372EFF4-C190-1462-C4CE-6A16C4A0DA13}"/>
          </ac:spMkLst>
        </pc:spChg>
        <pc:spChg chg="add mod">
          <ac:chgData name="Choi jae won" userId="S::wpwo98@pusan.ac.kr::11096835-89f3-4a17-b491-65eef97aae99" providerId="AD" clId="Web-{45FF9485-BF8C-4C90-B52E-3DC5317C4DA4}" dt="2023-04-02T07:06:13.854" v="574" actId="1076"/>
          <ac:spMkLst>
            <pc:docMk/>
            <pc:sldMk cId="3876547485" sldId="261"/>
            <ac:spMk id="5" creationId="{24EE1822-60D1-E620-3FB1-016789692ADE}"/>
          </ac:spMkLst>
        </pc:spChg>
        <pc:spChg chg="add del mod">
          <ac:chgData name="Choi jae won" userId="S::wpwo98@pusan.ac.kr::11096835-89f3-4a17-b491-65eef97aae99" providerId="AD" clId="Web-{45FF9485-BF8C-4C90-B52E-3DC5317C4DA4}" dt="2023-04-02T07:06:08.588" v="572"/>
          <ac:spMkLst>
            <pc:docMk/>
            <pc:sldMk cId="3876547485" sldId="261"/>
            <ac:spMk id="6" creationId="{088EAB04-B5F6-AF1B-29FD-286185F1C48E}"/>
          </ac:spMkLst>
        </pc:spChg>
        <pc:spChg chg="add del">
          <ac:chgData name="Choi jae won" userId="S::wpwo98@pusan.ac.kr::11096835-89f3-4a17-b491-65eef97aae99" providerId="AD" clId="Web-{45FF9485-BF8C-4C90-B52E-3DC5317C4DA4}" dt="2023-04-02T07:05:45.352" v="562"/>
          <ac:spMkLst>
            <pc:docMk/>
            <pc:sldMk cId="3876547485" sldId="261"/>
            <ac:spMk id="7" creationId="{84D4F8A2-6191-398C-A6FE-79BDFC93CC24}"/>
          </ac:spMkLst>
        </pc:spChg>
        <pc:spChg chg="add del mod">
          <ac:chgData name="Choi jae won" userId="S::wpwo98@pusan.ac.kr::11096835-89f3-4a17-b491-65eef97aae99" providerId="AD" clId="Web-{45FF9485-BF8C-4C90-B52E-3DC5317C4DA4}" dt="2023-04-02T07:06:03.900" v="566"/>
          <ac:spMkLst>
            <pc:docMk/>
            <pc:sldMk cId="3876547485" sldId="261"/>
            <ac:spMk id="9" creationId="{0103880A-F82B-2B1C-3820-31FA8B10718C}"/>
          </ac:spMkLst>
        </pc:spChg>
        <pc:picChg chg="add mod">
          <ac:chgData name="Choi jae won" userId="S::wpwo98@pusan.ac.kr::11096835-89f3-4a17-b491-65eef97aae99" providerId="AD" clId="Web-{45FF9485-BF8C-4C90-B52E-3DC5317C4DA4}" dt="2023-04-02T07:10:05.714" v="701" actId="1076"/>
          <ac:picMkLst>
            <pc:docMk/>
            <pc:sldMk cId="3876547485" sldId="261"/>
            <ac:picMk id="10" creationId="{8B51731C-6078-5CB6-9938-458D187B3964}"/>
          </ac:picMkLst>
        </pc:picChg>
      </pc:sldChg>
      <pc:sldChg chg="addSp delSp modSp add replId">
        <pc:chgData name="Choi jae won" userId="S::wpwo98@pusan.ac.kr::11096835-89f3-4a17-b491-65eef97aae99" providerId="AD" clId="Web-{45FF9485-BF8C-4C90-B52E-3DC5317C4DA4}" dt="2023-04-02T07:27:32.950" v="842" actId="14100"/>
        <pc:sldMkLst>
          <pc:docMk/>
          <pc:sldMk cId="1952710045" sldId="262"/>
        </pc:sldMkLst>
        <pc:spChg chg="mod">
          <ac:chgData name="Choi jae won" userId="S::wpwo98@pusan.ac.kr::11096835-89f3-4a17-b491-65eef97aae99" providerId="AD" clId="Web-{45FF9485-BF8C-4C90-B52E-3DC5317C4DA4}" dt="2023-04-02T07:18:50.815" v="788" actId="20577"/>
          <ac:spMkLst>
            <pc:docMk/>
            <pc:sldMk cId="1952710045" sldId="262"/>
            <ac:spMk id="3" creationId="{F372EFF4-C190-1462-C4CE-6A16C4A0DA13}"/>
          </ac:spMkLst>
        </pc:spChg>
        <pc:spChg chg="mod">
          <ac:chgData name="Choi jae won" userId="S::wpwo98@pusan.ac.kr::11096835-89f3-4a17-b491-65eef97aae99" providerId="AD" clId="Web-{45FF9485-BF8C-4C90-B52E-3DC5317C4DA4}" dt="2023-04-02T07:09:10.991" v="697" actId="1076"/>
          <ac:spMkLst>
            <pc:docMk/>
            <pc:sldMk cId="1952710045" sldId="262"/>
            <ac:spMk id="5" creationId="{24EE1822-60D1-E620-3FB1-016789692ADE}"/>
          </ac:spMkLst>
        </pc:spChg>
        <pc:spChg chg="add del mod">
          <ac:chgData name="Choi jae won" userId="S::wpwo98@pusan.ac.kr::11096835-89f3-4a17-b491-65eef97aae99" providerId="AD" clId="Web-{45FF9485-BF8C-4C90-B52E-3DC5317C4DA4}" dt="2023-04-02T07:27:23.183" v="838"/>
          <ac:spMkLst>
            <pc:docMk/>
            <pc:sldMk cId="1952710045" sldId="262"/>
            <ac:spMk id="8" creationId="{695803C5-BB93-E649-5ED0-9435B4F5B451}"/>
          </ac:spMkLst>
        </pc:spChg>
        <pc:picChg chg="add mod">
          <ac:chgData name="Choi jae won" userId="S::wpwo98@pusan.ac.kr::11096835-89f3-4a17-b491-65eef97aae99" providerId="AD" clId="Web-{45FF9485-BF8C-4C90-B52E-3DC5317C4DA4}" dt="2023-04-02T07:27:24.699" v="839" actId="1076"/>
          <ac:picMkLst>
            <pc:docMk/>
            <pc:sldMk cId="1952710045" sldId="262"/>
            <ac:picMk id="2" creationId="{7B764179-5DEB-AE54-4730-0EDC9B64A785}"/>
          </ac:picMkLst>
        </pc:picChg>
        <pc:picChg chg="add mod">
          <ac:chgData name="Choi jae won" userId="S::wpwo98@pusan.ac.kr::11096835-89f3-4a17-b491-65eef97aae99" providerId="AD" clId="Web-{45FF9485-BF8C-4C90-B52E-3DC5317C4DA4}" dt="2023-04-02T07:27:32.950" v="842" actId="14100"/>
          <ac:picMkLst>
            <pc:docMk/>
            <pc:sldMk cId="1952710045" sldId="262"/>
            <ac:picMk id="4" creationId="{E81ECC3A-ECAC-A13A-714D-F3E45A5918D3}"/>
          </ac:picMkLst>
        </pc:picChg>
        <pc:picChg chg="add del mod">
          <ac:chgData name="Choi jae won" userId="S::wpwo98@pusan.ac.kr::11096835-89f3-4a17-b491-65eef97aae99" providerId="AD" clId="Web-{45FF9485-BF8C-4C90-B52E-3DC5317C4DA4}" dt="2023-04-02T07:27:22.011" v="837"/>
          <ac:picMkLst>
            <pc:docMk/>
            <pc:sldMk cId="1952710045" sldId="262"/>
            <ac:picMk id="6" creationId="{11A844E1-FE1A-D503-6EF8-924EBD3D2320}"/>
          </ac:picMkLst>
        </pc:picChg>
      </pc:sldChg>
      <pc:sldChg chg="delSp modSp add replId">
        <pc:chgData name="Choi jae won" userId="S::wpwo98@pusan.ac.kr::11096835-89f3-4a17-b491-65eef97aae99" providerId="AD" clId="Web-{45FF9485-BF8C-4C90-B52E-3DC5317C4DA4}" dt="2023-04-02T07:30:32.196" v="886" actId="20577"/>
        <pc:sldMkLst>
          <pc:docMk/>
          <pc:sldMk cId="1460706516" sldId="263"/>
        </pc:sldMkLst>
        <pc:spChg chg="mod">
          <ac:chgData name="Choi jae won" userId="S::wpwo98@pusan.ac.kr::11096835-89f3-4a17-b491-65eef97aae99" providerId="AD" clId="Web-{45FF9485-BF8C-4C90-B52E-3DC5317C4DA4}" dt="2023-04-02T07:27:56.217" v="853" actId="14100"/>
          <ac:spMkLst>
            <pc:docMk/>
            <pc:sldMk cId="1460706516" sldId="263"/>
            <ac:spMk id="3" creationId="{F372EFF4-C190-1462-C4CE-6A16C4A0DA13}"/>
          </ac:spMkLst>
        </pc:spChg>
        <pc:spChg chg="mod">
          <ac:chgData name="Choi jae won" userId="S::wpwo98@pusan.ac.kr::11096835-89f3-4a17-b491-65eef97aae99" providerId="AD" clId="Web-{45FF9485-BF8C-4C90-B52E-3DC5317C4DA4}" dt="2023-04-02T07:30:32.196" v="886" actId="20577"/>
          <ac:spMkLst>
            <pc:docMk/>
            <pc:sldMk cId="1460706516" sldId="263"/>
            <ac:spMk id="8" creationId="{695803C5-BB93-E649-5ED0-9435B4F5B451}"/>
          </ac:spMkLst>
        </pc:spChg>
        <pc:picChg chg="del">
          <ac:chgData name="Choi jae won" userId="S::wpwo98@pusan.ac.kr::11096835-89f3-4a17-b491-65eef97aae99" providerId="AD" clId="Web-{45FF9485-BF8C-4C90-B52E-3DC5317C4DA4}" dt="2023-04-02T07:25:54.396" v="803"/>
          <ac:picMkLst>
            <pc:docMk/>
            <pc:sldMk cId="1460706516" sldId="263"/>
            <ac:picMk id="2" creationId="{7B764179-5DEB-AE54-4730-0EDC9B64A785}"/>
          </ac:picMkLst>
        </pc:picChg>
        <pc:picChg chg="del">
          <ac:chgData name="Choi jae won" userId="S::wpwo98@pusan.ac.kr::11096835-89f3-4a17-b491-65eef97aae99" providerId="AD" clId="Web-{45FF9485-BF8C-4C90-B52E-3DC5317C4DA4}" dt="2023-04-02T07:25:54.943" v="804"/>
          <ac:picMkLst>
            <pc:docMk/>
            <pc:sldMk cId="1460706516" sldId="263"/>
            <ac:picMk id="4" creationId="{E81ECC3A-ECAC-A13A-714D-F3E45A5918D3}"/>
          </ac:picMkLst>
        </pc:picChg>
        <pc:picChg chg="mod">
          <ac:chgData name="Choi jae won" userId="S::wpwo98@pusan.ac.kr::11096835-89f3-4a17-b491-65eef97aae99" providerId="AD" clId="Web-{45FF9485-BF8C-4C90-B52E-3DC5317C4DA4}" dt="2023-04-02T07:28:11.374" v="857" actId="14100"/>
          <ac:picMkLst>
            <pc:docMk/>
            <pc:sldMk cId="1460706516" sldId="263"/>
            <ac:picMk id="6" creationId="{11A844E1-FE1A-D503-6EF8-924EBD3D2320}"/>
          </ac:picMkLst>
        </pc:picChg>
      </pc:sldChg>
      <pc:sldChg chg="add replId">
        <pc:chgData name="Choi jae won" userId="S::wpwo98@pusan.ac.kr::11096835-89f3-4a17-b491-65eef97aae99" providerId="AD" clId="Web-{45FF9485-BF8C-4C90-B52E-3DC5317C4DA4}" dt="2023-04-02T07:30:34.259" v="887"/>
        <pc:sldMkLst>
          <pc:docMk/>
          <pc:sldMk cId="1555022471" sldId="264"/>
        </pc:sldMkLst>
      </pc:sldChg>
    </pc:docChg>
  </pc:docChgLst>
  <pc:docChgLst>
    <pc:chgData name="Choi jae won" userId="11096835-89f3-4a17-b491-65eef97aae99" providerId="ADAL" clId="{8B9149B6-ACE9-469E-A6C0-3487123A4D49}"/>
    <pc:docChg chg="undo custSel addSld delSld modSld">
      <pc:chgData name="Choi jae won" userId="11096835-89f3-4a17-b491-65eef97aae99" providerId="ADAL" clId="{8B9149B6-ACE9-469E-A6C0-3487123A4D49}" dt="2023-04-03T11:44:25.255" v="2106"/>
      <pc:docMkLst>
        <pc:docMk/>
      </pc:docMkLst>
      <pc:sldChg chg="delSp modSp mod">
        <pc:chgData name="Choi jae won" userId="11096835-89f3-4a17-b491-65eef97aae99" providerId="ADAL" clId="{8B9149B6-ACE9-469E-A6C0-3487123A4D49}" dt="2023-04-02T12:07:41.455" v="1793" actId="1076"/>
        <pc:sldMkLst>
          <pc:docMk/>
          <pc:sldMk cId="2979223466" sldId="256"/>
        </pc:sldMkLst>
        <pc:spChg chg="mod">
          <ac:chgData name="Choi jae won" userId="11096835-89f3-4a17-b491-65eef97aae99" providerId="ADAL" clId="{8B9149B6-ACE9-469E-A6C0-3487123A4D49}" dt="2023-04-02T12:07:41.455" v="1793" actId="1076"/>
          <ac:spMkLst>
            <pc:docMk/>
            <pc:sldMk cId="2979223466" sldId="256"/>
            <ac:spMk id="2" creationId="{00000000-0000-0000-0000-000000000000}"/>
          </ac:spMkLst>
        </pc:spChg>
        <pc:spChg chg="del">
          <ac:chgData name="Choi jae won" userId="11096835-89f3-4a17-b491-65eef97aae99" providerId="ADAL" clId="{8B9149B6-ACE9-469E-A6C0-3487123A4D49}" dt="2023-04-02T12:07:39.251" v="1792" actId="478"/>
          <ac:spMkLst>
            <pc:docMk/>
            <pc:sldMk cId="2979223466" sldId="256"/>
            <ac:spMk id="3" creationId="{00000000-0000-0000-0000-000000000000}"/>
          </ac:spMkLst>
        </pc:spChg>
      </pc:sldChg>
      <pc:sldChg chg="modSp mod">
        <pc:chgData name="Choi jae won" userId="11096835-89f3-4a17-b491-65eef97aae99" providerId="ADAL" clId="{8B9149B6-ACE9-469E-A6C0-3487123A4D49}" dt="2023-04-02T12:11:39.967" v="2076" actId="20577"/>
        <pc:sldMkLst>
          <pc:docMk/>
          <pc:sldMk cId="3787664437" sldId="257"/>
        </pc:sldMkLst>
        <pc:spChg chg="mod">
          <ac:chgData name="Choi jae won" userId="11096835-89f3-4a17-b491-65eef97aae99" providerId="ADAL" clId="{8B9149B6-ACE9-469E-A6C0-3487123A4D49}" dt="2023-04-02T12:10:57.996" v="2059" actId="207"/>
          <ac:spMkLst>
            <pc:docMk/>
            <pc:sldMk cId="3787664437" sldId="257"/>
            <ac:spMk id="2" creationId="{0EC7ACA5-F820-4B78-426F-D41F07C2CD0F}"/>
          </ac:spMkLst>
        </pc:spChg>
        <pc:spChg chg="mod">
          <ac:chgData name="Choi jae won" userId="11096835-89f3-4a17-b491-65eef97aae99" providerId="ADAL" clId="{8B9149B6-ACE9-469E-A6C0-3487123A4D49}" dt="2023-04-02T12:11:39.967" v="2076" actId="20577"/>
          <ac:spMkLst>
            <pc:docMk/>
            <pc:sldMk cId="3787664437" sldId="257"/>
            <ac:spMk id="3" creationId="{A718F8ED-1747-A5E7-9511-98BF5A9FF559}"/>
          </ac:spMkLst>
        </pc:spChg>
      </pc:sldChg>
      <pc:sldChg chg="modSp mod">
        <pc:chgData name="Choi jae won" userId="11096835-89f3-4a17-b491-65eef97aae99" providerId="ADAL" clId="{8B9149B6-ACE9-469E-A6C0-3487123A4D49}" dt="2023-04-02T12:11:31.480" v="2075" actId="13926"/>
        <pc:sldMkLst>
          <pc:docMk/>
          <pc:sldMk cId="3117718343" sldId="258"/>
        </pc:sldMkLst>
        <pc:spChg chg="mod">
          <ac:chgData name="Choi jae won" userId="11096835-89f3-4a17-b491-65eef97aae99" providerId="ADAL" clId="{8B9149B6-ACE9-469E-A6C0-3487123A4D49}" dt="2023-04-02T12:11:31.480" v="2075" actId="13926"/>
          <ac:spMkLst>
            <pc:docMk/>
            <pc:sldMk cId="3117718343" sldId="258"/>
            <ac:spMk id="2" creationId="{9D027AEA-5ADB-6553-24AB-6BDC74DA9C2C}"/>
          </ac:spMkLst>
        </pc:spChg>
      </pc:sldChg>
      <pc:sldChg chg="modSp mod">
        <pc:chgData name="Choi jae won" userId="11096835-89f3-4a17-b491-65eef97aae99" providerId="ADAL" clId="{8B9149B6-ACE9-469E-A6C0-3487123A4D49}" dt="2023-04-02T12:11:27.782" v="2073" actId="13926"/>
        <pc:sldMkLst>
          <pc:docMk/>
          <pc:sldMk cId="1386272909" sldId="259"/>
        </pc:sldMkLst>
        <pc:spChg chg="mod">
          <ac:chgData name="Choi jae won" userId="11096835-89f3-4a17-b491-65eef97aae99" providerId="ADAL" clId="{8B9149B6-ACE9-469E-A6C0-3487123A4D49}" dt="2023-04-02T12:11:27.782" v="2073" actId="13926"/>
          <ac:spMkLst>
            <pc:docMk/>
            <pc:sldMk cId="1386272909" sldId="259"/>
            <ac:spMk id="12" creationId="{EF6FB2B7-1176-D5A1-B5C1-C74E54294801}"/>
          </ac:spMkLst>
        </pc:spChg>
      </pc:sldChg>
      <pc:sldChg chg="modSp mod">
        <pc:chgData name="Choi jae won" userId="11096835-89f3-4a17-b491-65eef97aae99" providerId="ADAL" clId="{8B9149B6-ACE9-469E-A6C0-3487123A4D49}" dt="2023-04-02T12:11:20.645" v="2069" actId="13926"/>
        <pc:sldMkLst>
          <pc:docMk/>
          <pc:sldMk cId="4106187305" sldId="260"/>
        </pc:sldMkLst>
        <pc:spChg chg="mod">
          <ac:chgData name="Choi jae won" userId="11096835-89f3-4a17-b491-65eef97aae99" providerId="ADAL" clId="{8B9149B6-ACE9-469E-A6C0-3487123A4D49}" dt="2023-04-02T12:11:18.084" v="2067" actId="13926"/>
          <ac:spMkLst>
            <pc:docMk/>
            <pc:sldMk cId="4106187305" sldId="260"/>
            <ac:spMk id="2" creationId="{78D3196D-7792-9999-CB75-737547A591CF}"/>
          </ac:spMkLst>
        </pc:spChg>
        <pc:spChg chg="mod">
          <ac:chgData name="Choi jae won" userId="11096835-89f3-4a17-b491-65eef97aae99" providerId="ADAL" clId="{8B9149B6-ACE9-469E-A6C0-3487123A4D49}" dt="2023-04-02T12:11:20.645" v="2069" actId="13926"/>
          <ac:spMkLst>
            <pc:docMk/>
            <pc:sldMk cId="4106187305" sldId="260"/>
            <ac:spMk id="9" creationId="{6992F385-9185-CA00-FEBB-C142D8443541}"/>
          </ac:spMkLst>
        </pc:spChg>
      </pc:sldChg>
      <pc:sldChg chg="modSp mod">
        <pc:chgData name="Choi jae won" userId="11096835-89f3-4a17-b491-65eef97aae99" providerId="ADAL" clId="{8B9149B6-ACE9-469E-A6C0-3487123A4D49}" dt="2023-04-03T11:44:25.255" v="2106"/>
        <pc:sldMkLst>
          <pc:docMk/>
          <pc:sldMk cId="3876547485" sldId="261"/>
        </pc:sldMkLst>
        <pc:spChg chg="mod">
          <ac:chgData name="Choi jae won" userId="11096835-89f3-4a17-b491-65eef97aae99" providerId="ADAL" clId="{8B9149B6-ACE9-469E-A6C0-3487123A4D49}" dt="2023-04-03T11:44:25.255" v="2106"/>
          <ac:spMkLst>
            <pc:docMk/>
            <pc:sldMk cId="3876547485" sldId="261"/>
            <ac:spMk id="3" creationId="{F372EFF4-C190-1462-C4CE-6A16C4A0DA13}"/>
          </ac:spMkLst>
        </pc:spChg>
        <pc:spChg chg="mod">
          <ac:chgData name="Choi jae won" userId="11096835-89f3-4a17-b491-65eef97aae99" providerId="ADAL" clId="{8B9149B6-ACE9-469E-A6C0-3487123A4D49}" dt="2023-04-02T12:11:14.236" v="2065" actId="13926"/>
          <ac:spMkLst>
            <pc:docMk/>
            <pc:sldMk cId="3876547485" sldId="261"/>
            <ac:spMk id="5" creationId="{24EE1822-60D1-E620-3FB1-016789692ADE}"/>
          </ac:spMkLst>
        </pc:spChg>
      </pc:sldChg>
      <pc:sldChg chg="modSp mod">
        <pc:chgData name="Choi jae won" userId="11096835-89f3-4a17-b491-65eef97aae99" providerId="ADAL" clId="{8B9149B6-ACE9-469E-A6C0-3487123A4D49}" dt="2023-04-02T12:11:10.287" v="2063" actId="13926"/>
        <pc:sldMkLst>
          <pc:docMk/>
          <pc:sldMk cId="1952710045" sldId="262"/>
        </pc:sldMkLst>
        <pc:spChg chg="mod">
          <ac:chgData name="Choi jae won" userId="11096835-89f3-4a17-b491-65eef97aae99" providerId="ADAL" clId="{8B9149B6-ACE9-469E-A6C0-3487123A4D49}" dt="2023-04-02T12:11:10.287" v="2063" actId="13926"/>
          <ac:spMkLst>
            <pc:docMk/>
            <pc:sldMk cId="1952710045" sldId="262"/>
            <ac:spMk id="5" creationId="{24EE1822-60D1-E620-3FB1-016789692ADE}"/>
          </ac:spMkLst>
        </pc:spChg>
      </pc:sldChg>
      <pc:sldChg chg="modSp mod">
        <pc:chgData name="Choi jae won" userId="11096835-89f3-4a17-b491-65eef97aae99" providerId="ADAL" clId="{8B9149B6-ACE9-469E-A6C0-3487123A4D49}" dt="2023-04-02T12:11:06.888" v="2061" actId="207"/>
        <pc:sldMkLst>
          <pc:docMk/>
          <pc:sldMk cId="1460706516" sldId="263"/>
        </pc:sldMkLst>
        <pc:spChg chg="mod">
          <ac:chgData name="Choi jae won" userId="11096835-89f3-4a17-b491-65eef97aae99" providerId="ADAL" clId="{8B9149B6-ACE9-469E-A6C0-3487123A4D49}" dt="2023-04-02T12:11:06.888" v="2061" actId="207"/>
          <ac:spMkLst>
            <pc:docMk/>
            <pc:sldMk cId="1460706516" sldId="263"/>
            <ac:spMk id="5" creationId="{24EE1822-60D1-E620-3FB1-016789692ADE}"/>
          </ac:spMkLst>
        </pc:spChg>
      </pc:sldChg>
      <pc:sldChg chg="addSp delSp modSp mod">
        <pc:chgData name="Choi jae won" userId="11096835-89f3-4a17-b491-65eef97aae99" providerId="ADAL" clId="{8B9149B6-ACE9-469E-A6C0-3487123A4D49}" dt="2023-04-02T12:11:45.030" v="2078" actId="13926"/>
        <pc:sldMkLst>
          <pc:docMk/>
          <pc:sldMk cId="1555022471" sldId="264"/>
        </pc:sldMkLst>
        <pc:spChg chg="mod">
          <ac:chgData name="Choi jae won" userId="11096835-89f3-4a17-b491-65eef97aae99" providerId="ADAL" clId="{8B9149B6-ACE9-469E-A6C0-3487123A4D49}" dt="2023-04-02T12:11:45.030" v="2078" actId="13926"/>
          <ac:spMkLst>
            <pc:docMk/>
            <pc:sldMk cId="1555022471" sldId="264"/>
            <ac:spMk id="2" creationId="{0EC7ACA5-F820-4B78-426F-D41F07C2CD0F}"/>
          </ac:spMkLst>
        </pc:spChg>
        <pc:spChg chg="mod">
          <ac:chgData name="Choi jae won" userId="11096835-89f3-4a17-b491-65eef97aae99" providerId="ADAL" clId="{8B9149B6-ACE9-469E-A6C0-3487123A4D49}" dt="2023-04-02T11:33:25.312" v="1" actId="1076"/>
          <ac:spMkLst>
            <pc:docMk/>
            <pc:sldMk cId="1555022471" sldId="264"/>
            <ac:spMk id="3" creationId="{A718F8ED-1747-A5E7-9511-98BF5A9FF559}"/>
          </ac:spMkLst>
        </pc:spChg>
        <pc:spChg chg="add del mod">
          <ac:chgData name="Choi jae won" userId="11096835-89f3-4a17-b491-65eef97aae99" providerId="ADAL" clId="{8B9149B6-ACE9-469E-A6C0-3487123A4D49}" dt="2023-04-02T11:33:42.531" v="5" actId="478"/>
          <ac:spMkLst>
            <pc:docMk/>
            <pc:sldMk cId="1555022471" sldId="264"/>
            <ac:spMk id="6" creationId="{720EFFCE-B451-0908-5B80-AD77ED9E3AAF}"/>
          </ac:spMkLst>
        </pc:spChg>
        <pc:spChg chg="add mod">
          <ac:chgData name="Choi jae won" userId="11096835-89f3-4a17-b491-65eef97aae99" providerId="ADAL" clId="{8B9149B6-ACE9-469E-A6C0-3487123A4D49}" dt="2023-04-02T11:34:34.332" v="203" actId="20577"/>
          <ac:spMkLst>
            <pc:docMk/>
            <pc:sldMk cId="1555022471" sldId="264"/>
            <ac:spMk id="7" creationId="{F0D419A0-2631-1ED9-D836-132D27347F76}"/>
          </ac:spMkLst>
        </pc:spChg>
        <pc:picChg chg="mod">
          <ac:chgData name="Choi jae won" userId="11096835-89f3-4a17-b491-65eef97aae99" providerId="ADAL" clId="{8B9149B6-ACE9-469E-A6C0-3487123A4D49}" dt="2023-04-02T11:33:28.790" v="2" actId="1076"/>
          <ac:picMkLst>
            <pc:docMk/>
            <pc:sldMk cId="1555022471" sldId="264"/>
            <ac:picMk id="4" creationId="{F38F09ED-424B-B218-CFCF-95EE24A4E407}"/>
          </ac:picMkLst>
        </pc:picChg>
      </pc:sldChg>
      <pc:sldChg chg="addSp modSp new mod">
        <pc:chgData name="Choi jae won" userId="11096835-89f3-4a17-b491-65eef97aae99" providerId="ADAL" clId="{8B9149B6-ACE9-469E-A6C0-3487123A4D49}" dt="2023-04-02T12:11:50.122" v="2080" actId="13926"/>
        <pc:sldMkLst>
          <pc:docMk/>
          <pc:sldMk cId="1307102859" sldId="265"/>
        </pc:sldMkLst>
        <pc:spChg chg="mod">
          <ac:chgData name="Choi jae won" userId="11096835-89f3-4a17-b491-65eef97aae99" providerId="ADAL" clId="{8B9149B6-ACE9-469E-A6C0-3487123A4D49}" dt="2023-04-02T11:44:22.544" v="316" actId="20577"/>
          <ac:spMkLst>
            <pc:docMk/>
            <pc:sldMk cId="1307102859" sldId="265"/>
            <ac:spMk id="2" creationId="{AD020A4B-0775-6D1D-511B-460061B7C5DA}"/>
          </ac:spMkLst>
        </pc:spChg>
        <pc:spChg chg="mod">
          <ac:chgData name="Choi jae won" userId="11096835-89f3-4a17-b491-65eef97aae99" providerId="ADAL" clId="{8B9149B6-ACE9-469E-A6C0-3487123A4D49}" dt="2023-04-02T12:11:50.122" v="2080" actId="13926"/>
          <ac:spMkLst>
            <pc:docMk/>
            <pc:sldMk cId="1307102859" sldId="265"/>
            <ac:spMk id="3" creationId="{55D06833-2D0C-41FD-B23F-0A0A181CCF05}"/>
          </ac:spMkLst>
        </pc:spChg>
        <pc:picChg chg="add mod">
          <ac:chgData name="Choi jae won" userId="11096835-89f3-4a17-b491-65eef97aae99" providerId="ADAL" clId="{8B9149B6-ACE9-469E-A6C0-3487123A4D49}" dt="2023-04-02T11:42:44.283" v="279" actId="1076"/>
          <ac:picMkLst>
            <pc:docMk/>
            <pc:sldMk cId="1307102859" sldId="265"/>
            <ac:picMk id="5" creationId="{FB98863B-6097-753A-C2DC-BA36ACC151B6}"/>
          </ac:picMkLst>
        </pc:picChg>
      </pc:sldChg>
      <pc:sldChg chg="addSp delSp modSp add mod">
        <pc:chgData name="Choi jae won" userId="11096835-89f3-4a17-b491-65eef97aae99" providerId="ADAL" clId="{8B9149B6-ACE9-469E-A6C0-3487123A4D49}" dt="2023-04-02T12:12:16.023" v="2088" actId="115"/>
        <pc:sldMkLst>
          <pc:docMk/>
          <pc:sldMk cId="1552624591" sldId="266"/>
        </pc:sldMkLst>
        <pc:spChg chg="mod">
          <ac:chgData name="Choi jae won" userId="11096835-89f3-4a17-b491-65eef97aae99" providerId="ADAL" clId="{8B9149B6-ACE9-469E-A6C0-3487123A4D49}" dt="2023-04-02T11:44:28.928" v="319" actId="20577"/>
          <ac:spMkLst>
            <pc:docMk/>
            <pc:sldMk cId="1552624591" sldId="266"/>
            <ac:spMk id="2" creationId="{AD020A4B-0775-6D1D-511B-460061B7C5DA}"/>
          </ac:spMkLst>
        </pc:spChg>
        <pc:spChg chg="mod">
          <ac:chgData name="Choi jae won" userId="11096835-89f3-4a17-b491-65eef97aae99" providerId="ADAL" clId="{8B9149B6-ACE9-469E-A6C0-3487123A4D49}" dt="2023-04-02T12:12:16.023" v="2088" actId="115"/>
          <ac:spMkLst>
            <pc:docMk/>
            <pc:sldMk cId="1552624591" sldId="266"/>
            <ac:spMk id="3" creationId="{55D06833-2D0C-41FD-B23F-0A0A181CCF05}"/>
          </ac:spMkLst>
        </pc:spChg>
        <pc:picChg chg="del">
          <ac:chgData name="Choi jae won" userId="11096835-89f3-4a17-b491-65eef97aae99" providerId="ADAL" clId="{8B9149B6-ACE9-469E-A6C0-3487123A4D49}" dt="2023-04-02T11:45:31.149" v="331" actId="478"/>
          <ac:picMkLst>
            <pc:docMk/>
            <pc:sldMk cId="1552624591" sldId="266"/>
            <ac:picMk id="5" creationId="{FB98863B-6097-753A-C2DC-BA36ACC151B6}"/>
          </ac:picMkLst>
        </pc:picChg>
        <pc:picChg chg="add mod">
          <ac:chgData name="Choi jae won" userId="11096835-89f3-4a17-b491-65eef97aae99" providerId="ADAL" clId="{8B9149B6-ACE9-469E-A6C0-3487123A4D49}" dt="2023-04-02T11:49:29.385" v="630" actId="1076"/>
          <ac:picMkLst>
            <pc:docMk/>
            <pc:sldMk cId="1552624591" sldId="266"/>
            <ac:picMk id="6" creationId="{DCE004DD-EF10-D4DE-E3B3-F0E73C250305}"/>
          </ac:picMkLst>
        </pc:picChg>
      </pc:sldChg>
      <pc:sldChg chg="addSp modSp new mod">
        <pc:chgData name="Choi jae won" userId="11096835-89f3-4a17-b491-65eef97aae99" providerId="ADAL" clId="{8B9149B6-ACE9-469E-A6C0-3487123A4D49}" dt="2023-04-02T12:12:31.041" v="2092" actId="13926"/>
        <pc:sldMkLst>
          <pc:docMk/>
          <pc:sldMk cId="3080158877" sldId="267"/>
        </pc:sldMkLst>
        <pc:spChg chg="mod">
          <ac:chgData name="Choi jae won" userId="11096835-89f3-4a17-b491-65eef97aae99" providerId="ADAL" clId="{8B9149B6-ACE9-469E-A6C0-3487123A4D49}" dt="2023-04-02T12:12:31.041" v="2092" actId="13926"/>
          <ac:spMkLst>
            <pc:docMk/>
            <pc:sldMk cId="3080158877" sldId="267"/>
            <ac:spMk id="2" creationId="{686A91DD-6760-F928-3344-7999F7A1968D}"/>
          </ac:spMkLst>
        </pc:spChg>
        <pc:spChg chg="mod">
          <ac:chgData name="Choi jae won" userId="11096835-89f3-4a17-b491-65eef97aae99" providerId="ADAL" clId="{8B9149B6-ACE9-469E-A6C0-3487123A4D49}" dt="2023-04-02T11:55:40.879" v="1043" actId="207"/>
          <ac:spMkLst>
            <pc:docMk/>
            <pc:sldMk cId="3080158877" sldId="267"/>
            <ac:spMk id="3" creationId="{1387BDC9-DA7C-5169-80A0-53ACBEA10E23}"/>
          </ac:spMkLst>
        </pc:spChg>
        <pc:picChg chg="add mod">
          <ac:chgData name="Choi jae won" userId="11096835-89f3-4a17-b491-65eef97aae99" providerId="ADAL" clId="{8B9149B6-ACE9-469E-A6C0-3487123A4D49}" dt="2023-04-02T11:55:08.864" v="1039" actId="1076"/>
          <ac:picMkLst>
            <pc:docMk/>
            <pc:sldMk cId="3080158877" sldId="267"/>
            <ac:picMk id="5" creationId="{638E239F-4AE2-DC40-EB70-99A5530EE123}"/>
          </ac:picMkLst>
        </pc:picChg>
      </pc:sldChg>
      <pc:sldChg chg="new del">
        <pc:chgData name="Choi jae won" userId="11096835-89f3-4a17-b491-65eef97aae99" providerId="ADAL" clId="{8B9149B6-ACE9-469E-A6C0-3487123A4D49}" dt="2023-04-02T12:07:25.575" v="1790" actId="47"/>
        <pc:sldMkLst>
          <pc:docMk/>
          <pc:sldMk cId="1123703240" sldId="268"/>
        </pc:sldMkLst>
      </pc:sldChg>
      <pc:sldChg chg="addSp delSp modSp add mod">
        <pc:chgData name="Choi jae won" userId="11096835-89f3-4a17-b491-65eef97aae99" providerId="ADAL" clId="{8B9149B6-ACE9-469E-A6C0-3487123A4D49}" dt="2023-04-02T12:12:35.337" v="2094" actId="13926"/>
        <pc:sldMkLst>
          <pc:docMk/>
          <pc:sldMk cId="3356521224" sldId="269"/>
        </pc:sldMkLst>
        <pc:spChg chg="mod">
          <ac:chgData name="Choi jae won" userId="11096835-89f3-4a17-b491-65eef97aae99" providerId="ADAL" clId="{8B9149B6-ACE9-469E-A6C0-3487123A4D49}" dt="2023-04-02T12:12:35.337" v="2094" actId="13926"/>
          <ac:spMkLst>
            <pc:docMk/>
            <pc:sldMk cId="3356521224" sldId="269"/>
            <ac:spMk id="2" creationId="{686A91DD-6760-F928-3344-7999F7A1968D}"/>
          </ac:spMkLst>
        </pc:spChg>
        <pc:spChg chg="mod">
          <ac:chgData name="Choi jae won" userId="11096835-89f3-4a17-b491-65eef97aae99" providerId="ADAL" clId="{8B9149B6-ACE9-469E-A6C0-3487123A4D49}" dt="2023-04-02T12:00:11.529" v="1370"/>
          <ac:spMkLst>
            <pc:docMk/>
            <pc:sldMk cId="3356521224" sldId="269"/>
            <ac:spMk id="3" creationId="{1387BDC9-DA7C-5169-80A0-53ACBEA10E23}"/>
          </ac:spMkLst>
        </pc:spChg>
        <pc:picChg chg="del mod">
          <ac:chgData name="Choi jae won" userId="11096835-89f3-4a17-b491-65eef97aae99" providerId="ADAL" clId="{8B9149B6-ACE9-469E-A6C0-3487123A4D49}" dt="2023-04-02T11:57:05.779" v="1075" actId="478"/>
          <ac:picMkLst>
            <pc:docMk/>
            <pc:sldMk cId="3356521224" sldId="269"/>
            <ac:picMk id="5" creationId="{638E239F-4AE2-DC40-EB70-99A5530EE123}"/>
          </ac:picMkLst>
        </pc:picChg>
        <pc:picChg chg="add mod">
          <ac:chgData name="Choi jae won" userId="11096835-89f3-4a17-b491-65eef97aae99" providerId="ADAL" clId="{8B9149B6-ACE9-469E-A6C0-3487123A4D49}" dt="2023-04-02T11:57:18.236" v="1078" actId="14100"/>
          <ac:picMkLst>
            <pc:docMk/>
            <pc:sldMk cId="3356521224" sldId="269"/>
            <ac:picMk id="6" creationId="{98D6A082-FA9E-5565-6C52-4F8D3028B848}"/>
          </ac:picMkLst>
        </pc:picChg>
      </pc:sldChg>
      <pc:sldChg chg="addSp delSp modSp add mod">
        <pc:chgData name="Choi jae won" userId="11096835-89f3-4a17-b491-65eef97aae99" providerId="ADAL" clId="{8B9149B6-ACE9-469E-A6C0-3487123A4D49}" dt="2023-04-02T12:12:43.472" v="2097" actId="1076"/>
        <pc:sldMkLst>
          <pc:docMk/>
          <pc:sldMk cId="2773969915" sldId="270"/>
        </pc:sldMkLst>
        <pc:spChg chg="mod">
          <ac:chgData name="Choi jae won" userId="11096835-89f3-4a17-b491-65eef97aae99" providerId="ADAL" clId="{8B9149B6-ACE9-469E-A6C0-3487123A4D49}" dt="2023-04-02T12:12:43.472" v="2097" actId="1076"/>
          <ac:spMkLst>
            <pc:docMk/>
            <pc:sldMk cId="2773969915" sldId="270"/>
            <ac:spMk id="2" creationId="{686A91DD-6760-F928-3344-7999F7A1968D}"/>
          </ac:spMkLst>
        </pc:spChg>
        <pc:spChg chg="mod">
          <ac:chgData name="Choi jae won" userId="11096835-89f3-4a17-b491-65eef97aae99" providerId="ADAL" clId="{8B9149B6-ACE9-469E-A6C0-3487123A4D49}" dt="2023-04-02T12:07:04.997" v="1788" actId="20577"/>
          <ac:spMkLst>
            <pc:docMk/>
            <pc:sldMk cId="2773969915" sldId="270"/>
            <ac:spMk id="3" creationId="{1387BDC9-DA7C-5169-80A0-53ACBEA10E23}"/>
          </ac:spMkLst>
        </pc:spChg>
        <pc:picChg chg="del">
          <ac:chgData name="Choi jae won" userId="11096835-89f3-4a17-b491-65eef97aae99" providerId="ADAL" clId="{8B9149B6-ACE9-469E-A6C0-3487123A4D49}" dt="2023-04-02T12:01:09.093" v="1430" actId="478"/>
          <ac:picMkLst>
            <pc:docMk/>
            <pc:sldMk cId="2773969915" sldId="270"/>
            <ac:picMk id="5" creationId="{638E239F-4AE2-DC40-EB70-99A5530EE123}"/>
          </ac:picMkLst>
        </pc:picChg>
        <pc:picChg chg="add mod">
          <ac:chgData name="Choi jae won" userId="11096835-89f3-4a17-b491-65eef97aae99" providerId="ADAL" clId="{8B9149B6-ACE9-469E-A6C0-3487123A4D49}" dt="2023-04-02T12:07:11.044" v="1789" actId="1076"/>
          <ac:picMkLst>
            <pc:docMk/>
            <pc:sldMk cId="2773969915" sldId="270"/>
            <ac:picMk id="6" creationId="{201AA8B8-48A9-91D3-64EB-67E28E379490}"/>
          </ac:picMkLst>
        </pc:picChg>
        <pc:picChg chg="add mod">
          <ac:chgData name="Choi jae won" userId="11096835-89f3-4a17-b491-65eef97aae99" providerId="ADAL" clId="{8B9149B6-ACE9-469E-A6C0-3487123A4D49}" dt="2023-04-02T12:04:47.472" v="1481" actId="1076"/>
          <ac:picMkLst>
            <pc:docMk/>
            <pc:sldMk cId="2773969915" sldId="270"/>
            <ac:picMk id="8" creationId="{237A1371-7879-D262-6BE9-A62829F0F7B6}"/>
          </ac:picMkLst>
        </pc:picChg>
      </pc:sldChg>
      <pc:sldChg chg="modSp new mod">
        <pc:chgData name="Choi jae won" userId="11096835-89f3-4a17-b491-65eef97aae99" providerId="ADAL" clId="{8B9149B6-ACE9-469E-A6C0-3487123A4D49}" dt="2023-04-02T12:10:23.195" v="2048" actId="1076"/>
        <pc:sldMkLst>
          <pc:docMk/>
          <pc:sldMk cId="2821521754" sldId="271"/>
        </pc:sldMkLst>
        <pc:spChg chg="mod">
          <ac:chgData name="Choi jae won" userId="11096835-89f3-4a17-b491-65eef97aae99" providerId="ADAL" clId="{8B9149B6-ACE9-469E-A6C0-3487123A4D49}" dt="2023-04-02T12:10:23.195" v="2048" actId="1076"/>
          <ac:spMkLst>
            <pc:docMk/>
            <pc:sldMk cId="2821521754" sldId="271"/>
            <ac:spMk id="2" creationId="{F4B6E778-2443-DAE8-2E60-51CAC67AC781}"/>
          </ac:spMkLst>
        </pc:spChg>
        <pc:spChg chg="mod">
          <ac:chgData name="Choi jae won" userId="11096835-89f3-4a17-b491-65eef97aae99" providerId="ADAL" clId="{8B9149B6-ACE9-469E-A6C0-3487123A4D49}" dt="2023-04-02T12:10:20.427" v="2047" actId="27636"/>
          <ac:spMkLst>
            <pc:docMk/>
            <pc:sldMk cId="2821521754" sldId="271"/>
            <ac:spMk id="3" creationId="{86EA271E-A629-58E6-5914-0D482E9B204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C0D7653-7081-4703-8442-3CA5D18D4E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2F369E-3D1D-412B-9604-75710EF14F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95E88-06BF-4914-8A70-9EEDD93E0C76}" type="datetimeFigureOut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4/3/2023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225185-3D6E-40E5-B6E3-FF870E5946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68C087-4DC2-490C-B249-800A2234A4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CF5EB-48AF-465E-B0B4-84E6464176C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061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E1F2-8A78-425C-B258-51A544137EC9}" type="datetimeFigureOut">
              <a:rPr lang="en-US" altLang="ko-KR" noProof="0" smtClean="0"/>
              <a:t>4/3/2023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/>
            <a:r>
              <a:rPr lang="ko-KR" altLang="en-US" noProof="0" dirty="0"/>
              <a:t>두 번째 수준</a:t>
            </a:r>
          </a:p>
          <a:p>
            <a:pPr lvl="2"/>
            <a:r>
              <a:rPr lang="ko-KR" altLang="en-US" noProof="0" dirty="0"/>
              <a:t>세 번째 수준</a:t>
            </a:r>
          </a:p>
          <a:p>
            <a:pPr lvl="3"/>
            <a:r>
              <a:rPr lang="ko-KR" altLang="en-US" noProof="0" dirty="0"/>
              <a:t>네 번째 수준</a:t>
            </a:r>
          </a:p>
          <a:p>
            <a:pPr lvl="4"/>
            <a:r>
              <a:rPr lang="ko-KR" altLang="en-US" noProof="0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1EBD9-1DBF-45BB-9917-41CF4BC0D47A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166103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1EBD9-1DBF-45BB-9917-41CF4BC0D47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06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81F4BA-42E6-40F6-8808-A75E605AF373}" type="datetime1">
              <a:rPr lang="ko-KR" altLang="en-US" noProof="0" smtClean="0"/>
              <a:t>2023-04-03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DFA60A-B280-4627-B62B-9D18ED64B6F0}" type="datetime1">
              <a:rPr lang="ko-KR" altLang="en-US" noProof="0" smtClean="0"/>
              <a:t>2023-04-03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0ECE5-A848-4CF4-8906-7143A0EC870E}" type="datetime1">
              <a:rPr lang="ko-KR" altLang="en-US" noProof="0" smtClean="0"/>
              <a:t>2023-04-03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ED65E-90D2-440D-95C3-98AD259FD9A1}" type="datetime1">
              <a:rPr lang="ko-KR" altLang="en-US" noProof="0" smtClean="0"/>
              <a:t>2023-04-03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57945E-825F-4495-B8F0-C0C2A15722B8}" type="datetime1">
              <a:rPr lang="ko-KR" altLang="en-US" noProof="0" smtClean="0"/>
              <a:t>2023-04-03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baseline="0" noProof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baseline="0" noProof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baseline="0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0C9982-561D-41BD-9AB7-E62E8B0BC1F5}" type="datetime1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C071A-6269-4B37-92C6-D265313D760B}" type="datetime1">
              <a:rPr lang="ko-KR" altLang="en-US" noProof="0" smtClean="0"/>
              <a:t>2023-04-03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10B416-5FD6-4C80-8DD6-993498453259}" type="datetime1">
              <a:rPr lang="ko-KR" altLang="en-US" noProof="0" smtClean="0"/>
              <a:t>2023-04-03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E5088-3FC7-476B-BEE8-8659D6A81FF3}" type="datetime1">
              <a:rPr lang="ko-KR" altLang="en-US" noProof="0" smtClean="0"/>
              <a:t>2023-04-03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E53AF981-EFF4-4F44-8BC4-6DD35C5A93B5}" type="datetime1">
              <a:rPr lang="ko-KR" altLang="en-US" noProof="0" smtClean="0"/>
              <a:t>2023-04-03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CBCBB-9447-4237-A614-A660AB5521CB}" type="datetime1">
              <a:rPr lang="ko-KR" altLang="en-US" noProof="0" smtClean="0"/>
              <a:t>2023-04-03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4A2454-667E-4961-9FBD-C9D84346B792}" type="datetime1">
              <a:rPr lang="ko-KR" altLang="en-US" noProof="0" smtClean="0"/>
              <a:t>2023-04-03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706923-4193-43F7-8CD2-AB401DC6A1C3}" type="datetime1">
              <a:rPr lang="ko-KR" altLang="en-US" noProof="0" smtClean="0"/>
              <a:t>2023-04-03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A769BA-5895-4689-B5A1-694A26B8F50B}" type="datetime1">
              <a:rPr lang="ko-KR" altLang="en-US" noProof="0" smtClean="0"/>
              <a:t>2023-04-03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D24AE2-E837-4BA2-8296-87DB672714FB}" type="datetime1">
              <a:rPr lang="ko-KR" altLang="en-US" noProof="0" smtClean="0"/>
              <a:t>2023-04-03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B329AF-9B47-4940-9730-60E6AE638A6D}" type="datetime1">
              <a:rPr lang="ko-KR" altLang="en-US" noProof="0" smtClean="0"/>
              <a:t>2023-04-03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AF390949-3BC9-4436-911C-4A23958B6E3A}" type="datetime1">
              <a:rPr lang="ko-KR" altLang="en-US" noProof="0" smtClean="0"/>
              <a:t>2023-04-03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 baseline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EBC0693-C567-4C95-B3AF-A0EED16E71F0}" type="datetime1">
              <a:rPr lang="ko-KR" altLang="en-US" smtClean="0"/>
              <a:t>2023-04-03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 baseline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 baseline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 baseline="0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 baseline="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 baseline="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 baseline="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 baseline="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 baseline="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7889" y="1828800"/>
            <a:ext cx="8676222" cy="3200400"/>
          </a:xfrm>
        </p:spPr>
        <p:txBody>
          <a:bodyPr rtlCol="0"/>
          <a:lstStyle/>
          <a:p>
            <a:r>
              <a:rPr lang="ko-KR" altLang="en-US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Cs</a:t>
            </a:r>
            <a:r>
              <a:rPr lang="ko-KR" alt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 _ 23. 04. 03.</a:t>
            </a:r>
            <a:br>
              <a:rPr lang="en-US" altLang="ko-KR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</a:br>
            <a:br>
              <a:rPr lang="ko-KR" alt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</a:br>
            <a:r>
              <a:rPr lang="ko-KR" altLang="en-US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hASH</a:t>
            </a:r>
            <a:r>
              <a:rPr lang="ko-KR" alt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 TABLE &amp; </a:t>
            </a:r>
            <a:br>
              <a:rPr lang="en-US" altLang="ko-KR" dirty="0"/>
            </a:br>
            <a:r>
              <a:rPr lang="ko-KR" alt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BINARY SEARCH TREE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ACA5-F820-4B78-426F-D41F07C2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highlight>
                  <a:srgbClr val="FFFF00"/>
                </a:highlight>
                <a:latin typeface="맑은 고딕"/>
                <a:ea typeface="맑은 고딕"/>
              </a:rPr>
              <a:t>HASHING</a:t>
            </a: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 (</a:t>
            </a:r>
            <a:r>
              <a:rPr lang="ko-KR" alt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해싱</a:t>
            </a: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F8ED-1747-A5E7-9511-98BF5A9FF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62152"/>
            <a:ext cx="9905998" cy="3124201"/>
          </a:xfrm>
        </p:spPr>
        <p:txBody>
          <a:bodyPr/>
          <a:lstStyle/>
          <a:p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임의의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길이의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값을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</a:t>
            </a:r>
            <a:r>
              <a:rPr lang="ko-KR" altLang="en-U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해시함수</a:t>
            </a:r>
            <a:r>
              <a:rPr lang="en-U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(Hash Function)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를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사용하여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고정된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크기의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값으로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변환하는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작업</a:t>
            </a:r>
            <a:endParaRPr lang="en-US" dirty="0">
              <a:latin typeface="맑은 고딕"/>
              <a:ea typeface="맑은 고딕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38F09ED-424B-B218-CFCF-95EE24A4E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655" y="2447798"/>
            <a:ext cx="6553200" cy="196240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D419A0-2631-1ED9-D836-132D27347F76}"/>
              </a:ext>
            </a:extLst>
          </p:cNvPr>
          <p:cNvSpPr txBox="1">
            <a:spLocks/>
          </p:cNvSpPr>
          <p:nvPr/>
        </p:nvSpPr>
        <p:spPr>
          <a:xfrm>
            <a:off x="0" y="3586353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해시 테이블 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: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해시함수를 사용해 변환한 값을 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index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로 삼아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,</a:t>
            </a:r>
          </a:p>
          <a:p>
            <a:pPr marL="0" indent="0">
              <a:buNone/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				key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와 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value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를 저장하는 자료 구조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.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탐색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,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삽입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,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삭제 등 가능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.</a:t>
            </a:r>
            <a:endParaRPr lang="en-US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5502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20A4B-0775-6D1D-511B-460061B7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8667"/>
            <a:ext cx="9905998" cy="1905000"/>
          </a:xfrm>
        </p:spPr>
        <p:txBody>
          <a:bodyPr/>
          <a:lstStyle/>
          <a:p>
            <a:r>
              <a:rPr lang="ko-KR" altLang="en-US" dirty="0"/>
              <a:t>종류 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06833-2D0C-41FD-B23F-0A0A181CC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49" y="959213"/>
            <a:ext cx="9905998" cy="5284954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Direct Address Table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탐색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,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삽입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,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삭제 연산을 모두 </a:t>
            </a:r>
            <a:r>
              <a:rPr lang="en-US" altLang="ko-KR" b="0" i="1" dirty="0">
                <a:solidFill>
                  <a:schemeClr val="tx1"/>
                </a:solidFill>
                <a:effectLst/>
                <a:latin typeface="KaTeX_Math"/>
              </a:rPr>
              <a:t>O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KaTeX_Main"/>
              </a:rPr>
              <a:t>(1)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 에 </a:t>
            </a:r>
            <a:r>
              <a:rPr lang="ko-KR" altLang="en-US" dirty="0">
                <a:solidFill>
                  <a:schemeClr val="tx1"/>
                </a:solidFill>
                <a:effectLst/>
                <a:latin typeface="Noto Sans KR"/>
              </a:rPr>
              <a:t>가능함</a:t>
            </a:r>
            <a:r>
              <a:rPr lang="en-US" altLang="ko-KR" dirty="0">
                <a:solidFill>
                  <a:schemeClr val="tx1"/>
                </a:solidFill>
                <a:effectLst/>
                <a:latin typeface="Noto Sans KR"/>
              </a:rPr>
              <a:t>.  But,</a:t>
            </a:r>
            <a:endParaRPr lang="en-US" altLang="ko-KR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최대 키 값에 대해 알고 있어야 한다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최대 키 값이 작을 때 실용적으로 사용할 수 있다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키 값들이 골고루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Noto Sans KR"/>
              </a:rPr>
              <a:t>분포되어있지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 않다면 메모리 낭비가 심할 수밖에 없다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.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98863B-6097-753A-C2DC-BA36ACC15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9" y="1437930"/>
            <a:ext cx="5420481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0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20A4B-0775-6D1D-511B-460061B7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8667"/>
            <a:ext cx="9905998" cy="1905000"/>
          </a:xfrm>
        </p:spPr>
        <p:txBody>
          <a:bodyPr/>
          <a:lstStyle/>
          <a:p>
            <a:r>
              <a:rPr lang="ko-KR" altLang="en-US" dirty="0"/>
              <a:t>종류 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06833-2D0C-41FD-B23F-0A0A181CC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882" y="1194081"/>
            <a:ext cx="10691584" cy="446983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Hash Table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충돌이 없다면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해시 테이블의 탐색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삽입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삭제 연산은 모두 </a:t>
            </a:r>
            <a:r>
              <a:rPr lang="en-US" altLang="ko-KR" b="0" i="1" dirty="0">
                <a:solidFill>
                  <a:schemeClr val="tx1"/>
                </a:solidFill>
                <a:effectLst/>
                <a:latin typeface="KaTeX_Math"/>
              </a:rPr>
              <a:t>O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KaTeX_Main"/>
              </a:rPr>
              <a:t>(1)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 에 수행</a:t>
            </a:r>
            <a:r>
              <a:rPr lang="ko-KR" altLang="en-US" dirty="0">
                <a:solidFill>
                  <a:schemeClr val="tx1"/>
                </a:solidFill>
                <a:effectLst/>
                <a:latin typeface="Noto Sans KR"/>
              </a:rPr>
              <a:t>됨</a:t>
            </a:r>
            <a:r>
              <a:rPr lang="en-US" altLang="ko-KR" dirty="0">
                <a:solidFill>
                  <a:schemeClr val="tx1"/>
                </a:solidFill>
                <a:effectLst/>
                <a:latin typeface="Noto Sans KR"/>
              </a:rPr>
              <a:t>.</a:t>
            </a:r>
          </a:p>
          <a:p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충돌이 있다면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,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 탐색과 삭제 연산이 최악의 경우 </a:t>
            </a:r>
            <a:r>
              <a:rPr lang="en-US" altLang="ko-KR" i="1" dirty="0">
                <a:solidFill>
                  <a:schemeClr val="tx1"/>
                </a:solidFill>
                <a:effectLst/>
                <a:latin typeface="KaTeX_Math"/>
              </a:rPr>
              <a:t>O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KaTeX_Main"/>
              </a:rPr>
              <a:t>(</a:t>
            </a:r>
            <a:r>
              <a:rPr lang="en-US" altLang="ko-KR" b="0" i="1" dirty="0">
                <a:solidFill>
                  <a:schemeClr val="tx1"/>
                </a:solidFill>
                <a:effectLst/>
                <a:latin typeface="KaTeX_Math"/>
              </a:rPr>
              <a:t>K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KaTeX_Main"/>
              </a:rPr>
              <a:t>).  &lt;- 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KaTeX_Main"/>
              </a:rPr>
              <a:t>모든 키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KaTeX_Main"/>
              </a:rPr>
              <a:t>&amp; 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KaTeX_Main"/>
              </a:rPr>
              <a:t>데이터가 충돌한 경우</a:t>
            </a:r>
            <a:endParaRPr lang="en-US" altLang="ko-KR" b="0" dirty="0">
              <a:solidFill>
                <a:schemeClr val="tx1"/>
              </a:solidFill>
              <a:effectLst/>
              <a:latin typeface="KaTeX_Main"/>
            </a:endParaRPr>
          </a:p>
          <a:p>
            <a:endParaRPr lang="en-US" altLang="ko-KR" dirty="0">
              <a:solidFill>
                <a:schemeClr val="tx1"/>
              </a:solidFill>
              <a:effectLst/>
              <a:latin typeface="KaTeX_Main"/>
            </a:endParaRPr>
          </a:p>
          <a:p>
            <a:r>
              <a:rPr lang="ko-KR" altLang="en-US" dirty="0">
                <a:solidFill>
                  <a:schemeClr val="tx1"/>
                </a:solidFill>
                <a:effectLst/>
                <a:latin typeface="KaTeX_Main"/>
              </a:rPr>
              <a:t>해시 알고리즘으로 충돌을 최소한으로</a:t>
            </a:r>
            <a:r>
              <a:rPr lang="en-US" altLang="ko-KR" dirty="0">
                <a:solidFill>
                  <a:schemeClr val="tx1"/>
                </a:solidFill>
                <a:effectLst/>
                <a:latin typeface="KaTeX_Main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KaTeX_Main"/>
              </a:rPr>
              <a:t>충돌 완화 </a:t>
            </a:r>
            <a:r>
              <a:rPr lang="ko-KR" altLang="en-US" dirty="0">
                <a:solidFill>
                  <a:schemeClr val="tx1"/>
                </a:solidFill>
                <a:effectLst/>
                <a:latin typeface="KaTeX_Main"/>
              </a:rPr>
              <a:t>방법 </a:t>
            </a:r>
            <a:r>
              <a:rPr lang="en-US" altLang="ko-KR" dirty="0">
                <a:solidFill>
                  <a:schemeClr val="tx1"/>
                </a:solidFill>
                <a:effectLst/>
                <a:latin typeface="KaTeX_Main"/>
              </a:rPr>
              <a:t>: </a:t>
            </a:r>
            <a:r>
              <a:rPr lang="ko-KR" altLang="en-US" i="1" u="sng" dirty="0">
                <a:solidFill>
                  <a:schemeClr val="tx1"/>
                </a:solidFill>
                <a:effectLst/>
                <a:latin typeface="KaTeX_Main"/>
              </a:rPr>
              <a:t>해시 테이블의 구조 개선</a:t>
            </a:r>
            <a:r>
              <a:rPr lang="en-US" altLang="ko-KR" i="1" u="sng" dirty="0">
                <a:solidFill>
                  <a:schemeClr val="tx1"/>
                </a:solidFill>
                <a:effectLst/>
                <a:latin typeface="KaTeX_Main"/>
              </a:rPr>
              <a:t>, </a:t>
            </a:r>
            <a:r>
              <a:rPr lang="ko-KR" altLang="en-US" i="1" u="sng" dirty="0">
                <a:solidFill>
                  <a:schemeClr val="tx1"/>
                </a:solidFill>
                <a:effectLst/>
                <a:latin typeface="KaTeX_Main"/>
              </a:rPr>
              <a:t>해시 함수 개선</a:t>
            </a:r>
            <a:r>
              <a:rPr lang="en-US" altLang="ko-KR" i="1" u="sng" dirty="0">
                <a:solidFill>
                  <a:schemeClr val="tx1"/>
                </a:solidFill>
                <a:effectLst/>
                <a:latin typeface="KaTeX_Main"/>
              </a:rPr>
              <a:t>.</a:t>
            </a:r>
            <a:endParaRPr lang="en-US" altLang="ko-KR" i="1" u="sng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E004DD-EF10-D4DE-E3B3-F0E73C250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9" y="71567"/>
            <a:ext cx="5772956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2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A91DD-6760-F928-3344-7999F7A1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5734"/>
            <a:ext cx="9905998" cy="190500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highlight>
                  <a:srgbClr val="FFFF00"/>
                </a:highlight>
              </a:rPr>
              <a:t>해결</a:t>
            </a:r>
            <a:r>
              <a:rPr lang="ko-KR" altLang="en-US" dirty="0"/>
              <a:t> </a:t>
            </a:r>
            <a:r>
              <a:rPr lang="en-US" altLang="ko-KR" dirty="0"/>
              <a:t>1 : </a:t>
            </a:r>
            <a:r>
              <a:rPr lang="ko-KR" altLang="en-US" i="1" u="sng" dirty="0"/>
              <a:t>해시 테이블의 구조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7BDC9-DA7C-5169-80A0-53ACBEA10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79" y="872065"/>
            <a:ext cx="9905998" cy="520700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highlight>
                  <a:srgbClr val="FFFF00"/>
                </a:highlight>
              </a:rPr>
              <a:t>Changing 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충돌이 발생 </a:t>
            </a:r>
            <a:r>
              <a:rPr lang="ko-KR" altLang="en-US" dirty="0">
                <a:solidFill>
                  <a:schemeClr val="tx1"/>
                </a:solidFill>
                <a:effectLst/>
                <a:latin typeface="Noto Sans KR"/>
              </a:rPr>
              <a:t>시</a:t>
            </a:r>
            <a:r>
              <a:rPr lang="en-US" altLang="ko-KR" dirty="0">
                <a:solidFill>
                  <a:schemeClr val="tx1"/>
                </a:solidFill>
                <a:effectLst/>
                <a:latin typeface="Noto Sans KR"/>
              </a:rPr>
              <a:t>, </a:t>
            </a:r>
            <a:r>
              <a:rPr lang="ko-KR" altLang="en-US" dirty="0">
                <a:solidFill>
                  <a:schemeClr val="tx1"/>
                </a:solidFill>
                <a:effectLst/>
                <a:latin typeface="Noto Sans KR"/>
              </a:rPr>
              <a:t>동일한 곳에 연결리스트로 저장하는 방법</a:t>
            </a:r>
            <a:r>
              <a:rPr lang="en-US" altLang="ko-KR" dirty="0">
                <a:solidFill>
                  <a:schemeClr val="tx1"/>
                </a:solidFill>
                <a:effectLst/>
                <a:latin typeface="Noto Sans KR"/>
              </a:rPr>
              <a:t>.</a:t>
            </a:r>
          </a:p>
          <a:p>
            <a:endParaRPr lang="en-US" altLang="ko-KR" b="0" i="0" dirty="0">
              <a:solidFill>
                <a:schemeClr val="tx1"/>
              </a:solidFill>
              <a:effectLst/>
              <a:latin typeface="Noto Sans KR"/>
            </a:endParaRPr>
          </a:p>
          <a:p>
            <a:endParaRPr lang="en-US" altLang="ko-KR" dirty="0">
              <a:solidFill>
                <a:schemeClr val="tx1"/>
              </a:solidFill>
              <a:effectLst/>
              <a:latin typeface="Noto Sans KR"/>
            </a:endParaRPr>
          </a:p>
          <a:p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John Smith – Sandra Dee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충돌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.(152)</a:t>
            </a:r>
          </a:p>
          <a:p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Sandra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를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John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뒤에 연결하여 충돌 처리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effectLst/>
              <a:latin typeface="Noto Sans KR"/>
            </a:endParaRPr>
          </a:p>
          <a:p>
            <a:endParaRPr lang="en-US" altLang="ko-KR" b="0" i="0" dirty="0">
              <a:solidFill>
                <a:schemeClr val="tx1"/>
              </a:solidFill>
              <a:effectLst/>
              <a:latin typeface="Noto Sans KR"/>
            </a:endParaRPr>
          </a:p>
          <a:p>
            <a:r>
              <a:rPr lang="ko-KR" altLang="en-US" dirty="0">
                <a:solidFill>
                  <a:schemeClr val="tx1"/>
                </a:solidFill>
                <a:effectLst/>
                <a:latin typeface="Noto Sans KR"/>
              </a:rPr>
              <a:t>삽입 </a:t>
            </a:r>
            <a:r>
              <a:rPr lang="en-US" altLang="ko-KR" dirty="0">
                <a:solidFill>
                  <a:schemeClr val="tx1"/>
                </a:solidFill>
                <a:effectLst/>
                <a:latin typeface="Noto Sans KR"/>
              </a:rPr>
              <a:t>: </a:t>
            </a:r>
            <a:r>
              <a:rPr lang="ko-KR" altLang="en-US" dirty="0">
                <a:solidFill>
                  <a:schemeClr val="tx1"/>
                </a:solidFill>
                <a:effectLst/>
                <a:latin typeface="Noto Sans KR"/>
              </a:rPr>
              <a:t>연결리스트에 추가만 하면 됨</a:t>
            </a:r>
            <a:r>
              <a:rPr lang="en-US" altLang="ko-KR" dirty="0">
                <a:solidFill>
                  <a:schemeClr val="tx1"/>
                </a:solidFill>
                <a:effectLst/>
                <a:latin typeface="Noto Sans KR"/>
              </a:rPr>
              <a:t>. -&gt; O(1)</a:t>
            </a:r>
          </a:p>
          <a:p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탐색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&amp;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삭제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최악의 경우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key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값의 개수인 </a:t>
            </a:r>
            <a:r>
              <a:rPr lang="en-US" altLang="ko-KR" dirty="0">
                <a:solidFill>
                  <a:schemeClr val="tx1"/>
                </a:solidFill>
                <a:effectLst/>
                <a:latin typeface="Noto Sans KR"/>
              </a:rPr>
              <a:t>O(K).</a:t>
            </a:r>
            <a:endParaRPr lang="en-US" altLang="ko-KR" b="0" i="0" dirty="0">
              <a:solidFill>
                <a:schemeClr val="tx1"/>
              </a:solidFill>
              <a:effectLst/>
              <a:latin typeface="Noto Sans K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8E239F-4AE2-DC40-EB70-99A5530EE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274" y="1888066"/>
            <a:ext cx="5915851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58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A91DD-6760-F928-3344-7999F7A1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5734"/>
            <a:ext cx="9905998" cy="190500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highlight>
                  <a:srgbClr val="FFFF00"/>
                </a:highlight>
              </a:rPr>
              <a:t>해결</a:t>
            </a:r>
            <a:r>
              <a:rPr lang="ko-KR" altLang="en-US" dirty="0"/>
              <a:t> </a:t>
            </a:r>
            <a:r>
              <a:rPr lang="en-US" altLang="ko-KR" dirty="0"/>
              <a:t>1 : </a:t>
            </a:r>
            <a:r>
              <a:rPr lang="ko-KR" altLang="en-US" dirty="0"/>
              <a:t>해시 테이블의 구조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7BDC9-DA7C-5169-80A0-53ACBEA10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79" y="872065"/>
            <a:ext cx="9905998" cy="520700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highlight>
                  <a:srgbClr val="FFFF00"/>
                </a:highlight>
              </a:rPr>
              <a:t>Open Addressing </a:t>
            </a:r>
            <a:r>
              <a:rPr lang="en-US" altLang="ko-KR" dirty="0"/>
              <a:t>: 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해시함수로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얻은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해시값에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따라서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데이터와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키값을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저장하지만</a:t>
            </a:r>
            <a:r>
              <a:rPr lang="en-US" altLang="ko-KR" sz="18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,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동일한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주소에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다른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데이터가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있을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경우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다른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주소도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이용할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수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있게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하는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기법이다</a:t>
            </a:r>
            <a:r>
              <a:rPr lang="en-US" altLang="ko-KR" sz="18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effectLst/>
              <a:latin typeface="Noto Sans KR"/>
            </a:endParaRPr>
          </a:p>
          <a:p>
            <a:endParaRPr lang="en-US" altLang="ko-KR" b="0" i="0" dirty="0">
              <a:solidFill>
                <a:schemeClr val="tx1"/>
              </a:solidFill>
              <a:effectLst/>
              <a:latin typeface="Noto Sans KR"/>
            </a:endParaRPr>
          </a:p>
          <a:p>
            <a:endParaRPr lang="en-US" altLang="ko-KR" dirty="0">
              <a:solidFill>
                <a:schemeClr val="tx1"/>
              </a:solidFill>
              <a:effectLst/>
              <a:latin typeface="Noto Sans KR"/>
            </a:endParaRPr>
          </a:p>
          <a:p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John Smith – Sandra Dee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충돌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 Sans KR"/>
              </a:rPr>
              <a:t>.(152)</a:t>
            </a:r>
          </a:p>
          <a:p>
            <a:r>
              <a:rPr lang="ko-KR" altLang="en-US" dirty="0" err="1">
                <a:solidFill>
                  <a:schemeClr val="tx1"/>
                </a:solidFill>
                <a:effectLst/>
                <a:latin typeface="Noto Sans KR"/>
              </a:rPr>
              <a:t>체이닝</a:t>
            </a:r>
            <a:r>
              <a:rPr lang="ko-KR" altLang="en-US" dirty="0">
                <a:solidFill>
                  <a:schemeClr val="tx1"/>
                </a:solidFill>
                <a:effectLst/>
                <a:latin typeface="Noto Sans KR"/>
              </a:rPr>
              <a:t> 하지 않고</a:t>
            </a:r>
            <a:r>
              <a:rPr lang="en-US" altLang="ko-KR" dirty="0">
                <a:solidFill>
                  <a:schemeClr val="tx1"/>
                </a:solidFill>
                <a:effectLst/>
                <a:latin typeface="Noto Sans KR"/>
              </a:rPr>
              <a:t>, 153</a:t>
            </a:r>
            <a:r>
              <a:rPr lang="ko-KR" altLang="en-US" dirty="0">
                <a:solidFill>
                  <a:schemeClr val="tx1"/>
                </a:solidFill>
                <a:effectLst/>
                <a:latin typeface="Noto Sans KR"/>
              </a:rPr>
              <a:t>번 주소에 저장</a:t>
            </a:r>
            <a:r>
              <a:rPr lang="en-US" altLang="ko-KR" dirty="0">
                <a:solidFill>
                  <a:schemeClr val="tx1"/>
                </a:solidFill>
                <a:effectLst/>
                <a:latin typeface="Noto Sans KR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effectLst/>
              <a:latin typeface="Noto Sans KR"/>
            </a:endParaRPr>
          </a:p>
          <a:p>
            <a:r>
              <a:rPr lang="en-US" altLang="ko-KR" dirty="0">
                <a:solidFill>
                  <a:schemeClr val="tx1"/>
                </a:solidFill>
                <a:effectLst/>
                <a:latin typeface="Noto Sans KR"/>
              </a:rPr>
              <a:t>153</a:t>
            </a:r>
            <a:r>
              <a:rPr lang="ko-KR" altLang="en-US" dirty="0">
                <a:solidFill>
                  <a:schemeClr val="tx1"/>
                </a:solidFill>
                <a:effectLst/>
                <a:latin typeface="Noto Sans KR"/>
              </a:rPr>
              <a:t>번처럼</a:t>
            </a:r>
            <a:r>
              <a:rPr lang="en-US" altLang="ko-KR" dirty="0">
                <a:solidFill>
                  <a:schemeClr val="tx1"/>
                </a:solidFill>
                <a:effectLst/>
                <a:latin typeface="Noto Sans KR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effectLst/>
                <a:latin typeface="Noto Sans KR"/>
              </a:rPr>
              <a:t>비어있는</a:t>
            </a:r>
            <a:r>
              <a:rPr lang="ko-KR" altLang="en-US" dirty="0">
                <a:solidFill>
                  <a:schemeClr val="tx1"/>
                </a:solidFill>
                <a:effectLst/>
                <a:latin typeface="Noto Sans KR"/>
              </a:rPr>
              <a:t> 자리를 탐색하는 것이 탐사</a:t>
            </a:r>
            <a:r>
              <a:rPr lang="en-US" altLang="ko-KR" dirty="0">
                <a:solidFill>
                  <a:schemeClr val="tx1"/>
                </a:solidFill>
                <a:effectLst/>
                <a:latin typeface="Noto Sans KR"/>
              </a:rPr>
              <a:t>(Probing).</a:t>
            </a:r>
          </a:p>
          <a:p>
            <a:r>
              <a:rPr lang="en-US" altLang="ko-KR" dirty="0">
                <a:solidFill>
                  <a:schemeClr val="tx1"/>
                </a:solidFill>
                <a:effectLst/>
                <a:latin typeface="Noto Sans KR"/>
              </a:rPr>
              <a:t>Linear Probing(</a:t>
            </a:r>
            <a:r>
              <a:rPr lang="ko-KR" altLang="en-US" dirty="0">
                <a:solidFill>
                  <a:schemeClr val="tx1"/>
                </a:solidFill>
                <a:effectLst/>
                <a:latin typeface="Noto Sans KR"/>
              </a:rPr>
              <a:t>선형 탐사</a:t>
            </a:r>
            <a:r>
              <a:rPr lang="en-US" altLang="ko-KR" dirty="0">
                <a:solidFill>
                  <a:schemeClr val="tx1"/>
                </a:solidFill>
                <a:effectLst/>
                <a:latin typeface="Noto Sans KR"/>
              </a:rPr>
              <a:t>), Quadratic Probing(</a:t>
            </a:r>
            <a:r>
              <a:rPr lang="ko-KR" altLang="en-US" dirty="0">
                <a:solidFill>
                  <a:schemeClr val="tx1"/>
                </a:solidFill>
                <a:effectLst/>
                <a:latin typeface="Noto Sans KR"/>
              </a:rPr>
              <a:t>제곱 탐사</a:t>
            </a:r>
            <a:r>
              <a:rPr lang="en-US" altLang="ko-KR" dirty="0">
                <a:solidFill>
                  <a:schemeClr val="tx1"/>
                </a:solidFill>
                <a:effectLst/>
                <a:latin typeface="Noto Sans KR"/>
              </a:rPr>
              <a:t>),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effectLst/>
                <a:latin typeface="Noto Sans KR"/>
              </a:rPr>
              <a:t>     Double Hashing(</a:t>
            </a:r>
            <a:r>
              <a:rPr lang="ko-KR" altLang="en-US" dirty="0">
                <a:solidFill>
                  <a:schemeClr val="tx1"/>
                </a:solidFill>
                <a:effectLst/>
                <a:latin typeface="Noto Sans KR"/>
              </a:rPr>
              <a:t>이중 </a:t>
            </a:r>
            <a:r>
              <a:rPr lang="ko-KR" altLang="en-US" dirty="0" err="1">
                <a:solidFill>
                  <a:schemeClr val="tx1"/>
                </a:solidFill>
                <a:effectLst/>
                <a:latin typeface="Noto Sans KR"/>
              </a:rPr>
              <a:t>해싱</a:t>
            </a:r>
            <a:r>
              <a:rPr lang="en-US" altLang="ko-KR" dirty="0">
                <a:solidFill>
                  <a:schemeClr val="tx1"/>
                </a:solidFill>
                <a:effectLst/>
                <a:latin typeface="Noto Sans KR"/>
              </a:rPr>
              <a:t>), …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D6A082-FA9E-5565-6C52-4F8D3028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291" y="2146611"/>
            <a:ext cx="4430850" cy="355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2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A91DD-6760-F928-3344-7999F7A1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79" y="-319737"/>
            <a:ext cx="9905998" cy="190500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highlight>
                  <a:srgbClr val="FFFF00"/>
                </a:highlight>
              </a:rPr>
              <a:t>해결</a:t>
            </a:r>
            <a:r>
              <a:rPr lang="ko-KR" altLang="en-US" dirty="0"/>
              <a:t> </a:t>
            </a:r>
            <a:r>
              <a:rPr lang="en-US" altLang="ko-KR" dirty="0"/>
              <a:t>2 : </a:t>
            </a:r>
            <a:r>
              <a:rPr lang="ko-KR" altLang="en-US" dirty="0"/>
              <a:t>해시 함수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7BDC9-DA7C-5169-80A0-53ACBEA10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79" y="872065"/>
            <a:ext cx="9905998" cy="5207002"/>
          </a:xfrm>
        </p:spPr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  <a:highlight>
                  <a:srgbClr val="FFFF00"/>
                </a:highlight>
              </a:rPr>
              <a:t>나눗셈법</a:t>
            </a:r>
            <a:r>
              <a:rPr lang="en-US" altLang="ko-KR" b="1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altLang="ko-KR" dirty="0"/>
              <a:t>: Division Method.</a:t>
            </a:r>
          </a:p>
          <a:p>
            <a:pPr marL="0" indent="0">
              <a:buNone/>
            </a:pPr>
            <a:r>
              <a:rPr lang="en-US" altLang="ko-KR" dirty="0"/>
              <a:t>   K(</a:t>
            </a:r>
            <a:r>
              <a:rPr lang="ko-KR" altLang="en-US" dirty="0"/>
              <a:t>해시함수 적용하고자 하는 값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N</a:t>
            </a:r>
            <a:r>
              <a:rPr lang="ko-KR" altLang="en-US" dirty="0"/>
              <a:t>으로 나눈 나머지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ko-KR" altLang="en-US" dirty="0" err="1"/>
              <a:t>해시값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chemeClr val="bg1"/>
                </a:solidFill>
                <a:highlight>
                  <a:srgbClr val="FFFF00"/>
                </a:highlight>
              </a:rPr>
              <a:t>곱셈법</a:t>
            </a:r>
            <a:r>
              <a:rPr lang="en-US" altLang="ko-KR" b="1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altLang="ko-KR" dirty="0"/>
              <a:t>: Multiplication Method.</a:t>
            </a:r>
            <a:endParaRPr lang="en-US" altLang="ko-KR" dirty="0">
              <a:solidFill>
                <a:schemeClr val="tx1"/>
              </a:solidFill>
              <a:effectLst/>
              <a:latin typeface="Noto Sans KR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effectLst/>
                <a:latin typeface="Noto Sans KR"/>
              </a:rPr>
              <a:t>     kA mod</a:t>
            </a:r>
            <a:r>
              <a:rPr lang="ko-KR" altLang="en-US" dirty="0">
                <a:solidFill>
                  <a:schemeClr val="tx1"/>
                </a:solidFill>
                <a:effectLst/>
                <a:latin typeface="Noto Sans KR"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  <a:latin typeface="Noto Sans KR"/>
              </a:rPr>
              <a:t>1</a:t>
            </a:r>
            <a:r>
              <a:rPr lang="ko-KR" altLang="en-US" dirty="0">
                <a:solidFill>
                  <a:schemeClr val="tx1"/>
                </a:solidFill>
                <a:effectLst/>
                <a:latin typeface="Noto Sans KR"/>
              </a:rPr>
              <a:t>은</a:t>
            </a:r>
            <a:r>
              <a:rPr lang="en-US" altLang="ko-KR" dirty="0">
                <a:solidFill>
                  <a:schemeClr val="tx1"/>
                </a:solidFill>
                <a:effectLst/>
                <a:latin typeface="Noto Sans KR"/>
              </a:rPr>
              <a:t>, kA</a:t>
            </a:r>
            <a:r>
              <a:rPr lang="ko-KR" altLang="en-US" dirty="0">
                <a:solidFill>
                  <a:schemeClr val="tx1"/>
                </a:solidFill>
                <a:effectLst/>
                <a:latin typeface="Noto Sans KR"/>
              </a:rPr>
              <a:t>의 소수점 이하 부분</a:t>
            </a:r>
            <a:r>
              <a:rPr lang="en-US" altLang="ko-KR" dirty="0">
                <a:solidFill>
                  <a:schemeClr val="tx1"/>
                </a:solidFill>
                <a:effectLst/>
                <a:latin typeface="Noto Sans KR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effectLst/>
                <a:latin typeface="Noto Sans KR"/>
              </a:rPr>
              <a:t>     N</a:t>
            </a:r>
            <a:r>
              <a:rPr lang="ko-KR" altLang="en-US" dirty="0">
                <a:solidFill>
                  <a:schemeClr val="tx1"/>
                </a:solidFill>
                <a:effectLst/>
                <a:latin typeface="Noto Sans KR"/>
              </a:rPr>
              <a:t>을 곱하면 </a:t>
            </a:r>
            <a:r>
              <a:rPr lang="en-US" altLang="ko-KR" dirty="0">
                <a:solidFill>
                  <a:schemeClr val="tx1"/>
                </a:solidFill>
                <a:effectLst/>
                <a:latin typeface="Noto Sans KR"/>
              </a:rPr>
              <a:t>0 ~ N </a:t>
            </a:r>
            <a:r>
              <a:rPr lang="ko-KR" altLang="en-US" dirty="0">
                <a:solidFill>
                  <a:schemeClr val="tx1"/>
                </a:solidFill>
                <a:effectLst/>
                <a:latin typeface="Noto Sans KR"/>
              </a:rPr>
              <a:t>사이의 값이 됨</a:t>
            </a:r>
            <a:r>
              <a:rPr lang="en-US" altLang="ko-KR" dirty="0">
                <a:solidFill>
                  <a:schemeClr val="tx1"/>
                </a:solidFill>
                <a:effectLst/>
                <a:latin typeface="Noto Sans KR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1AA8B8-48A9-91D3-64EB-67E28E37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308" y="1585263"/>
            <a:ext cx="3274188" cy="7821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7A1371-7879-D262-6BE9-A62829F0F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308" y="3832165"/>
            <a:ext cx="3519752" cy="7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6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6E778-2443-DAE8-2E60-51CAC67A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406400"/>
            <a:ext cx="9905998" cy="190500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A271E-A629-58E6-5914-0D482E9B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6533"/>
            <a:ext cx="9905998" cy="389466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이진탐색트리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연산 </a:t>
            </a:r>
            <a:r>
              <a:rPr lang="en-US" altLang="ko-KR" dirty="0"/>
              <a:t>( </a:t>
            </a:r>
            <a:r>
              <a:rPr lang="ko-KR" altLang="en-US" dirty="0"/>
              <a:t>탐색</a:t>
            </a:r>
            <a:r>
              <a:rPr lang="en-US" altLang="ko-KR" dirty="0"/>
              <a:t>,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… )</a:t>
            </a:r>
          </a:p>
          <a:p>
            <a:pPr lvl="1"/>
            <a:r>
              <a:rPr lang="ko-KR" altLang="en-US" dirty="0"/>
              <a:t>한계</a:t>
            </a:r>
            <a:endParaRPr lang="en-US" altLang="ko-KR" dirty="0"/>
          </a:p>
          <a:p>
            <a:r>
              <a:rPr lang="ko-KR" altLang="en-US" dirty="0"/>
              <a:t>해시 테이블</a:t>
            </a:r>
            <a:endParaRPr lang="en-US" altLang="ko-KR" dirty="0"/>
          </a:p>
          <a:p>
            <a:pPr lvl="1"/>
            <a:r>
              <a:rPr lang="en-US" altLang="ko-KR" dirty="0"/>
              <a:t>Direct Address Table</a:t>
            </a:r>
          </a:p>
          <a:p>
            <a:pPr lvl="1"/>
            <a:r>
              <a:rPr lang="en-US" altLang="ko-KR" dirty="0"/>
              <a:t>Hash Table</a:t>
            </a:r>
          </a:p>
          <a:p>
            <a:pPr lvl="1"/>
            <a:r>
              <a:rPr lang="ko-KR" altLang="en-US" dirty="0"/>
              <a:t>충돌 해결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152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7AEA-5ADB-6553-24AB-6BDC74DA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761999"/>
            <a:ext cx="9905998" cy="1905000"/>
          </a:xfrm>
        </p:spPr>
        <p:txBody>
          <a:bodyPr/>
          <a:lstStyle/>
          <a:p>
            <a:r>
              <a:rPr lang="en-US" altLang="ko-K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[ </a:t>
            </a:r>
            <a:r>
              <a:rPr lang="ko-KR" altLang="en-US" dirty="0" err="1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highlight>
                  <a:srgbClr val="FFFF00"/>
                </a:highlight>
                <a:latin typeface="맑은 고딕"/>
                <a:ea typeface="맑은 고딕"/>
              </a:rPr>
              <a:t>이진탐색트리</a:t>
            </a:r>
            <a:r>
              <a:rPr lang="ko-KR" alt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 (BINARY SEARCH TREE) </a:t>
            </a:r>
            <a:r>
              <a:rPr lang="en-US" altLang="ko-K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FEE00-9B3D-CE08-EEA6-23A7D57D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이진탐색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(binary search)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과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연결리스트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(linked list)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를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결합한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자료구조</a:t>
            </a:r>
            <a:endParaRPr lang="ko-K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  <a:p>
            <a:pPr>
              <a:buClr>
                <a:srgbClr val="FFFFFF"/>
              </a:buClr>
            </a:pP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이진탐색의</a:t>
            </a:r>
            <a:r>
              <a:rPr 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효율적인 탐색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능력</a:t>
            </a:r>
            <a:r>
              <a:rPr 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유지 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+</a:t>
            </a:r>
            <a:r>
              <a:rPr 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빈번한 자료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입력 및 삭제</a:t>
            </a:r>
          </a:p>
          <a:p>
            <a:pPr>
              <a:buClr>
                <a:srgbClr val="FFFFFF"/>
              </a:buClr>
            </a:pPr>
            <a:r>
              <a:rPr 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O</a:t>
            </a:r>
            <a:r>
              <a:rPr 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(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log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</a:t>
            </a:r>
            <a:r>
              <a:rPr lang="en-US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n</a:t>
            </a:r>
            <a:r>
              <a:rPr 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)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+ </a:t>
            </a:r>
            <a:r>
              <a:rPr 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O</a:t>
            </a:r>
            <a:r>
              <a:rPr 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(1)</a:t>
            </a:r>
            <a:endParaRPr lang="ko-KR" alt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1771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51A67C3-4571-BB8C-A123-0941319A7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22" y="1071111"/>
            <a:ext cx="3229999" cy="312420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48BAC8-D5B6-F58F-898F-4B464B1123F2}"/>
              </a:ext>
            </a:extLst>
          </p:cNvPr>
          <p:cNvSpPr txBox="1">
            <a:spLocks/>
          </p:cNvSpPr>
          <p:nvPr/>
        </p:nvSpPr>
        <p:spPr>
          <a:xfrm>
            <a:off x="3758092" y="668546"/>
            <a:ext cx="8683922" cy="3684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각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노드의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왼쪽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아래 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SubTree에는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,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해당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노드보다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작은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값.</a:t>
            </a:r>
            <a:endParaRPr lang="en-US" altLang="ko-K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  <a:p>
            <a:pPr>
              <a:buClr>
                <a:srgbClr val="FFFFFF"/>
              </a:buClr>
            </a:pP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각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노드의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오른쪽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서브트리에는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,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해당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노드보다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큰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값</a:t>
            </a:r>
            <a:endParaRPr lang="en-US" altLang="ko-K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  <a:p>
            <a:pPr>
              <a:buClr>
                <a:srgbClr val="FFFFFF"/>
              </a:buClr>
            </a:pP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중복된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노드 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X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.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  <a:p>
            <a:pPr>
              <a:buClr>
                <a:srgbClr val="FFFFFF"/>
              </a:buClr>
            </a:pP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왼쪽과 오른쪽의 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서브트리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또한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이진탐색트리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.</a:t>
            </a: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61DCA71-E1A9-6D32-75FA-597441153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174" y="4081193"/>
            <a:ext cx="3195727" cy="220368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6E97E7-3E30-39B0-A741-CE85753A263A}"/>
              </a:ext>
            </a:extLst>
          </p:cNvPr>
          <p:cNvSpPr txBox="1">
            <a:spLocks/>
          </p:cNvSpPr>
          <p:nvPr/>
        </p:nvSpPr>
        <p:spPr>
          <a:xfrm>
            <a:off x="2636659" y="3917830"/>
            <a:ext cx="997788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중위 순회 방식(INORDER) 사용. </a:t>
            </a:r>
            <a:endParaRPr lang="en-US" altLang="ko-K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  ( 왼쪽 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SubTree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- 노드 - 오른쪽 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SubTree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)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  <a:p>
            <a:pPr>
              <a:buClr>
                <a:srgbClr val="FFFFFF"/>
              </a:buClr>
            </a:pP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예시에서는 1 – 3 – 5 – 7 – 8 – 10 순서.</a:t>
            </a:r>
            <a:endParaRPr lang="ko-KR" alt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F6FB2B7-1176-D5A1-B5C1-C74E5429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72" y="-439947"/>
            <a:ext cx="9905998" cy="1905000"/>
          </a:xfrm>
        </p:spPr>
        <p:txBody>
          <a:bodyPr/>
          <a:lstStyle/>
          <a:p>
            <a:r>
              <a:rPr lang="ko-KR" alt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[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highlight>
                  <a:srgbClr val="FFFF00"/>
                </a:highlight>
                <a:latin typeface="맑은 고딕"/>
                <a:ea typeface="맑은 고딕"/>
              </a:rPr>
              <a:t>속성</a:t>
            </a:r>
            <a:r>
              <a:rPr lang="ko-KR" alt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 &amp; </a:t>
            </a:r>
            <a:r>
              <a:rPr lang="ko-KR" altLang="en-US" dirty="0" err="1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highlight>
                  <a:srgbClr val="FFFF00"/>
                </a:highlight>
                <a:latin typeface="맑은 고딕"/>
                <a:ea typeface="맑은 고딕"/>
              </a:rPr>
              <a:t>inorder</a:t>
            </a:r>
            <a:r>
              <a:rPr lang="ko-KR" alt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 방식]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7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196D-7792-9999-CB75-737547A5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85" y="-195532"/>
            <a:ext cx="9905998" cy="1905000"/>
          </a:xfrm>
        </p:spPr>
        <p:txBody>
          <a:bodyPr/>
          <a:lstStyle/>
          <a:p>
            <a:r>
              <a:rPr lang="ko-KR" alt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[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highlight>
                  <a:srgbClr val="FFFF00"/>
                </a:highlight>
                <a:latin typeface="맑은 고딕"/>
                <a:ea typeface="맑은 고딕"/>
              </a:rPr>
              <a:t>OPERATION</a:t>
            </a:r>
            <a:r>
              <a:rPr lang="ko-KR" alt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]</a:t>
            </a:r>
            <a:endParaRPr lang="ko-KR" alt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418FA-E1EA-6711-B3DC-214F57F9C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2" y="323490"/>
            <a:ext cx="9905998" cy="3124201"/>
          </a:xfrm>
        </p:spPr>
        <p:txBody>
          <a:bodyPr/>
          <a:lstStyle/>
          <a:p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핵심 연산 : 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Retreive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(검색), 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Insert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(삽입), 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Delete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(삭제).   </a:t>
            </a:r>
            <a:endParaRPr lang="ko-KR" alt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                 ( + 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Create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, 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Destroy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, 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isEmpty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, Tree 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Traverse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, … )</a:t>
            </a:r>
            <a:endParaRPr lang="ko-KR" alt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95D7C-8909-E911-5115-54D419C9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495" y="1895835"/>
            <a:ext cx="3698934" cy="254874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8C24E7-C258-12B3-1E91-0C4C825FB0DB}"/>
              </a:ext>
            </a:extLst>
          </p:cNvPr>
          <p:cNvSpPr txBox="1">
            <a:spLocks/>
          </p:cNvSpPr>
          <p:nvPr/>
        </p:nvSpPr>
        <p:spPr>
          <a:xfrm>
            <a:off x="273021" y="3423248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10을 탐색 : 7 (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Root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Node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) -&gt; 8 -&gt; 10</a:t>
            </a:r>
            <a:endParaRPr lang="ko-KR" alt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4를 탐색 : 7 -&gt; 3 -&gt; 5 -&gt; 값을 찾지 못함, 탐색 종료</a:t>
            </a:r>
          </a:p>
          <a:p>
            <a:pPr>
              <a:buClr>
                <a:srgbClr val="FFFFFF"/>
              </a:buClr>
            </a:pPr>
            <a:endParaRPr lang="ko-KR" alt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탐색에 소요되는 계산 복잡도 : </a:t>
            </a:r>
            <a:endParaRPr lang="ko-KR" alt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                   Tree의 높이가 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H이면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O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(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H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).  ( 높이는 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Root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~ 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Leaf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엣지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수의 최대값 )</a:t>
            </a:r>
            <a:endParaRPr lang="ko-KR" alt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92F385-9185-CA00-FEBB-C142D8443541}"/>
              </a:ext>
            </a:extLst>
          </p:cNvPr>
          <p:cNvSpPr txBox="1">
            <a:spLocks/>
          </p:cNvSpPr>
          <p:nvPr/>
        </p:nvSpPr>
        <p:spPr>
          <a:xfrm>
            <a:off x="273021" y="1883434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 baseline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[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highlight>
                  <a:srgbClr val="FFFF00"/>
                </a:highlight>
                <a:latin typeface="맑은 고딕"/>
                <a:ea typeface="맑은 고딕"/>
              </a:rPr>
              <a:t>탐색</a:t>
            </a:r>
            <a:r>
              <a:rPr lang="ko-KR" alt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]</a:t>
            </a:r>
            <a:endParaRPr lang="ko-KR" alt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618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EFF4-C190-1462-C4CE-6A16C4A0D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84" y="2106282"/>
            <a:ext cx="9905998" cy="3196087"/>
          </a:xfrm>
        </p:spPr>
        <p:txBody>
          <a:bodyPr>
            <a:normAutofit fontScale="92500" lnSpcReduction="10000"/>
          </a:bodyPr>
          <a:lstStyle/>
          <a:p>
            <a:r>
              <a:rPr 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삽입 연산은 반드시 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Leaf</a:t>
            </a:r>
            <a:r>
              <a:rPr 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노드에서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. </a:t>
            </a:r>
            <a:endParaRPr lang="en-US" dirty="0"/>
          </a:p>
          <a:p>
            <a:pPr marL="0" indent="0">
              <a:buClr>
                <a:srgbClr val="FFFFFF"/>
              </a:buClr>
              <a:buNone/>
            </a:pP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   ( 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트리의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중간에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삽입하면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서브트리의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속성이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깨질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수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있기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때문에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)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가장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왼쪽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Leaf 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노드 : 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트리의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최소값</a:t>
            </a:r>
            <a:endParaRPr lang="en-US" altLang="ko-KR" dirty="0" err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  <a:p>
            <a:pPr>
              <a:buClr>
                <a:srgbClr val="FFFFFF"/>
              </a:buClr>
            </a:pP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가장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오른쪽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Leaf 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노드 :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트리의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최대값</a:t>
            </a:r>
            <a:endParaRPr lang="en-US" altLang="ko-KR" dirty="0" err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  <a:p>
            <a:pPr>
              <a:buClr>
                <a:srgbClr val="FFFFFF"/>
              </a:buClr>
            </a:pPr>
            <a:r>
              <a:rPr lang="ko-KR" alt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삽입에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소요되는 계산 복잡도 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: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 </a:t>
            </a:r>
            <a:endParaRPr lang="ko-KR" alt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                    마찬가지로 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Tree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의 높이 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H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인 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O(H).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  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(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 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Root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 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~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 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Leaf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 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엣지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 수의 최대값 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)</a:t>
            </a:r>
            <a:endParaRPr lang="ko-KR" alt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                   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삽입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 시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소요되는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 O(1)은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무시할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만한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수준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Malgun Gothic"/>
                <a:ea typeface="Malgun Gothic"/>
              </a:rPr>
              <a:t>.</a:t>
            </a: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EE1822-60D1-E620-3FB1-016789692ADE}"/>
              </a:ext>
            </a:extLst>
          </p:cNvPr>
          <p:cNvSpPr txBox="1">
            <a:spLocks/>
          </p:cNvSpPr>
          <p:nvPr/>
        </p:nvSpPr>
        <p:spPr>
          <a:xfrm>
            <a:off x="206885" y="5751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 baseline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[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highlight>
                  <a:srgbClr val="FFFF00"/>
                </a:highlight>
                <a:latin typeface="맑은 고딕"/>
                <a:ea typeface="맑은 고딕"/>
              </a:rPr>
              <a:t>삽입</a:t>
            </a:r>
            <a:r>
              <a:rPr lang="ko-KR" alt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]</a:t>
            </a:r>
            <a:endParaRPr lang="ko-KR" alt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B51731C-6078-5CB6-9938-458D187B3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721" y="670436"/>
            <a:ext cx="3835879" cy="277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4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EFF4-C190-1462-C4CE-6A16C4A0D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84" y="553527"/>
            <a:ext cx="9905998" cy="3196087"/>
          </a:xfrm>
        </p:spPr>
        <p:txBody>
          <a:bodyPr>
            <a:normAutofit/>
          </a:bodyPr>
          <a:lstStyle/>
          <a:p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이진탐색트리의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속성이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깨질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수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있기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때문에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,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복잡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.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CASE 1 :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삭제할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노드의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자식이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없는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경우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.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CASE 2 :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삭제할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노드의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자식이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하나인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경우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.</a:t>
            </a:r>
          </a:p>
          <a:p>
            <a:pPr>
              <a:buClr>
                <a:srgbClr val="FFFFFF"/>
              </a:buClr>
            </a:pP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CASE 3 :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삭제할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노드의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자식이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둘인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경우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.</a:t>
            </a: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EE1822-60D1-E620-3FB1-016789692ADE}"/>
              </a:ext>
            </a:extLst>
          </p:cNvPr>
          <p:cNvSpPr txBox="1">
            <a:spLocks/>
          </p:cNvSpPr>
          <p:nvPr/>
        </p:nvSpPr>
        <p:spPr>
          <a:xfrm>
            <a:off x="206885" y="-511834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 baseline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[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highlight>
                  <a:srgbClr val="FFFF00"/>
                </a:highlight>
                <a:latin typeface="맑은 고딕"/>
                <a:ea typeface="맑은 고딕"/>
              </a:rPr>
              <a:t>삭제</a:t>
            </a:r>
            <a:r>
              <a:rPr lang="ko-KR" alt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]</a:t>
            </a:r>
            <a:endParaRPr lang="ko-KR" alt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7B764179-5DEB-AE54-4730-0EDC9B64A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909" y="2689105"/>
            <a:ext cx="2467693" cy="3837676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E81ECC3A-ECAC-A13A-714D-F3E45A591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003" y="2690829"/>
            <a:ext cx="5978104" cy="383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1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EFF4-C190-1462-C4CE-6A16C4A0D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7" y="625413"/>
            <a:ext cx="9920375" cy="1456428"/>
          </a:xfrm>
        </p:spPr>
        <p:txBody>
          <a:bodyPr>
            <a:normAutofit/>
          </a:bodyPr>
          <a:lstStyle/>
          <a:p>
            <a:pPr marL="0" indent="0">
              <a:buClr>
                <a:prstClr val="white"/>
              </a:buClr>
              <a:buNone/>
            </a:pPr>
            <a:endParaRPr lang="en-US" altLang="ko-K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  <a:p>
            <a:pPr>
              <a:buClr>
                <a:srgbClr val="FFFFFF"/>
              </a:buClr>
            </a:pP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CASE 3 :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삭제할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노드의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자식이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둘인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경우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.</a:t>
            </a:r>
            <a:endParaRPr lang="en-US"/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EE1822-60D1-E620-3FB1-016789692ADE}"/>
              </a:ext>
            </a:extLst>
          </p:cNvPr>
          <p:cNvSpPr txBox="1">
            <a:spLocks/>
          </p:cNvSpPr>
          <p:nvPr/>
        </p:nvSpPr>
        <p:spPr>
          <a:xfrm>
            <a:off x="206885" y="-511834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 baseline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[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highlight>
                  <a:srgbClr val="FFFF00"/>
                </a:highlight>
                <a:latin typeface="맑은 고딕"/>
                <a:ea typeface="맑은 고딕"/>
              </a:rPr>
              <a:t>삭제</a:t>
            </a:r>
            <a:r>
              <a:rPr lang="ko-KR" alt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]</a:t>
            </a:r>
            <a:endParaRPr lang="ko-KR" alt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1A844E1-FE1A-D503-6EF8-924EBD3D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248" y="847627"/>
            <a:ext cx="5287992" cy="382565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5803C5-BB93-E649-5ED0-9435B4F5B451}"/>
              </a:ext>
            </a:extLst>
          </p:cNvPr>
          <p:cNvSpPr txBox="1">
            <a:spLocks/>
          </p:cNvSpPr>
          <p:nvPr/>
        </p:nvSpPr>
        <p:spPr>
          <a:xfrm>
            <a:off x="201132" y="1985513"/>
            <a:ext cx="9719093" cy="472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13 : Predecessor :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삭제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대상의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왼쪽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SubTree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중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최대값</a:t>
            </a:r>
            <a:endParaRPr lang="en-US" altLang="ko-KR" dirty="0" err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20 : Successor :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삭제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대상의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오른쪽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SubTree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중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최소값</a:t>
            </a:r>
            <a:endParaRPr lang="en-US" altLang="ko-K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4, 10, 13, 16, 20, 22, 25, 28, 30, 42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4, 10, 13, </a:t>
            </a:r>
            <a:r>
              <a:rPr lang="en-US" strike="sngStrik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16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 </a:t>
            </a:r>
            <a:r>
              <a:rPr lang="en-U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20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, </a:t>
            </a:r>
            <a:r>
              <a:rPr lang="en-US" strike="sngStrik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20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, 22, 25, 28, 30, 42</a:t>
            </a:r>
          </a:p>
          <a:p>
            <a:pPr>
              <a:buClr>
                <a:srgbClr val="FFFFFF"/>
              </a:buClr>
            </a:pPr>
            <a:endParaRPr lang="ko-KR" alt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  <a:p>
            <a:pPr>
              <a:buClr>
                <a:srgbClr val="FFFFFF"/>
              </a:buClr>
            </a:pP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정리하면 CASE 3은,</a:t>
            </a:r>
          </a:p>
          <a:p>
            <a:pPr>
              <a:buClr>
                <a:srgbClr val="FFFFFF"/>
              </a:buClr>
            </a:pP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삭제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대상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노드의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오른쪽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서브트리를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찾는다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.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-&gt; successor(1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에서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찾은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서브트리의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최소값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)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노드를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찾는다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.</a:t>
            </a:r>
            <a:endParaRPr lang="en-US" dirty="0"/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-&gt; successor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의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값을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삭제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대상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노드에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복사한다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.</a:t>
            </a:r>
            <a:endParaRPr lang="en-US" dirty="0"/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-&gt; successor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노드를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삭제한다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. (CASE 1 OR CASE 2  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수행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.)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6070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ACA5-F820-4B78-426F-D41F07C2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85" y="235789"/>
            <a:ext cx="9905998" cy="1905000"/>
          </a:xfrm>
        </p:spPr>
        <p:txBody>
          <a:bodyPr/>
          <a:lstStyle/>
          <a:p>
            <a:r>
              <a:rPr lang="en-US" altLang="ko-K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[ </a:t>
            </a:r>
            <a:r>
              <a:rPr lang="ko-KR" alt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이진탐색트리의</a:t>
            </a:r>
            <a:r>
              <a:rPr lang="ko-KR" alt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 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highlight>
                  <a:srgbClr val="FFFF00"/>
                </a:highlight>
                <a:latin typeface="맑은 고딕"/>
                <a:ea typeface="맑은 고딕"/>
              </a:rPr>
              <a:t>한계</a:t>
            </a:r>
            <a:r>
              <a:rPr lang="ko-KR" alt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en-US" altLang="ko-K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맑은 고딕"/>
                <a:ea typeface="맑은 고딕"/>
              </a:rPr>
              <a:t>]</a:t>
            </a:r>
            <a:endParaRPr lang="ko-KR" alt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F8ED-1747-A5E7-9511-98BF5A9FF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85" y="1516811"/>
            <a:ext cx="9905998" cy="3124201"/>
          </a:xfrm>
        </p:spPr>
        <p:txBody>
          <a:bodyPr/>
          <a:lstStyle/>
          <a:p>
            <a:r>
              <a:rPr 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이진탐색트리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핵심 연산인 탐색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,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삽입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,</a:t>
            </a:r>
            <a:r>
              <a:rPr 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삭제의</a:t>
            </a:r>
            <a:r>
              <a:rPr lang="ko-KR" alt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계산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복잡성은 모두 </a:t>
            </a:r>
            <a:r>
              <a:rPr 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O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(</a:t>
            </a:r>
            <a:r>
              <a:rPr 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h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).</a:t>
            </a:r>
            <a:endParaRPr lang="ko-KR" alt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  <a:p>
            <a:pPr>
              <a:buClr>
                <a:srgbClr val="FFFFFF"/>
              </a:buClr>
            </a:pPr>
            <a:r>
              <a:rPr 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트리의 높이에 의해 수행시간이 결정되는 구조</a:t>
            </a:r>
          </a:p>
          <a:p>
            <a:pPr>
              <a:buClr>
                <a:srgbClr val="FFFFFF"/>
              </a:buClr>
            </a:pP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AVL Tree, 등 </a:t>
            </a:r>
            <a:r>
              <a:rPr lang="en-US" altLang="ko-K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제안</a:t>
            </a:r>
            <a:r>
              <a:rPr lang="en-US" altLang="ko-K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맑은 고딕"/>
                <a:ea typeface="맑은 고딕"/>
              </a:rPr>
              <a:t>.</a:t>
            </a:r>
            <a:endParaRPr lang="ko-K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맑은 고딕"/>
              <a:ea typeface="맑은 고딕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5902675-B445-8919-F5F3-711A36ED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721" y="3635585"/>
            <a:ext cx="2563123" cy="259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64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64</TotalTime>
  <Words>857</Words>
  <Application>Microsoft Office PowerPoint</Application>
  <PresentationFormat>와이드스크린</PresentationFormat>
  <Paragraphs>116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KaTeX_Main</vt:lpstr>
      <vt:lpstr>KaTeX_Math</vt:lpstr>
      <vt:lpstr>Noto Sans KR</vt:lpstr>
      <vt:lpstr>맑은 고딕</vt:lpstr>
      <vt:lpstr>맑은 고딕</vt:lpstr>
      <vt:lpstr>Arial</vt:lpstr>
      <vt:lpstr>Century Gothic</vt:lpstr>
      <vt:lpstr>Segoe UI</vt:lpstr>
      <vt:lpstr>그물</vt:lpstr>
      <vt:lpstr>Cs _ 23. 04. 03.  hASH TABLE &amp;  BINARY SEARCH TREE</vt:lpstr>
      <vt:lpstr>목차</vt:lpstr>
      <vt:lpstr>[ 이진탐색트리 (BINARY SEARCH TREE) ]</vt:lpstr>
      <vt:lpstr>[속성 &amp; inorder 방식]</vt:lpstr>
      <vt:lpstr>[OPERATION]</vt:lpstr>
      <vt:lpstr>PowerPoint 프레젠테이션</vt:lpstr>
      <vt:lpstr>PowerPoint 프레젠테이션</vt:lpstr>
      <vt:lpstr>PowerPoint 프레젠테이션</vt:lpstr>
      <vt:lpstr>[ 이진탐색트리의 한계 ]</vt:lpstr>
      <vt:lpstr>HASHING (해싱)</vt:lpstr>
      <vt:lpstr>종류  1</vt:lpstr>
      <vt:lpstr>종류  2</vt:lpstr>
      <vt:lpstr>해결 1 : 해시 테이블의 구조 개선</vt:lpstr>
      <vt:lpstr>해결 1 : 해시 테이블의 구조 개선</vt:lpstr>
      <vt:lpstr>해결 2 : 해시 함수 개선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Choi jae won</cp:lastModifiedBy>
  <cp:revision>272</cp:revision>
  <dcterms:created xsi:type="dcterms:W3CDTF">2023-04-02T06:31:08Z</dcterms:created>
  <dcterms:modified xsi:type="dcterms:W3CDTF">2023-04-03T11:44:25Z</dcterms:modified>
</cp:coreProperties>
</file>