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  <p:sldId id="266" r:id="rId9"/>
    <p:sldId id="263" r:id="rId10"/>
    <p:sldId id="264" r:id="rId11"/>
    <p:sldId id="265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0296b7bfe724a2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15T20:51:45.02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23-02-15T20:52:13.869" idx="2">
    <p:pos x="146" y="146"/>
    <p:text>어떤 속성끼리 묶던 중복값이 안나오고 서로 구별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subutai/%EB%A7%A4%EC%9D%BC-2da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DB Key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1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외래키</a:t>
            </a:r>
            <a:r>
              <a:rPr lang="en-US" altLang="ko-KR" b="1" dirty="0">
                <a:latin typeface="HY엽서M" panose="02030600000101010101" pitchFamily="18" charset="-127"/>
                <a:ea typeface="HY엽서M" panose="02030600000101010101" pitchFamily="18" charset="-127"/>
              </a:rPr>
              <a:t>(Foreign </a:t>
            </a:r>
            <a:r>
              <a:rPr lang="en-US" altLang="ko-KR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Key)1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1900" dirty="0">
                <a:latin typeface="HY엽서M" panose="02030600000101010101" pitchFamily="18" charset="-127"/>
                <a:ea typeface="HY엽서M" panose="02030600000101010101" pitchFamily="18" charset="-127"/>
              </a:rPr>
              <a:t>참조되는 테이블의 </a:t>
            </a:r>
            <a:r>
              <a:rPr lang="ko-KR" altLang="en-US" sz="1900" b="1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기본키와</a:t>
            </a:r>
            <a:r>
              <a:rPr lang="ko-KR" altLang="en-US" sz="19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 동일한 키 </a:t>
            </a:r>
            <a:r>
              <a:rPr lang="ko-KR" altLang="en-US" sz="1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속성</a:t>
            </a:r>
            <a:endParaRPr lang="en-US" altLang="ko-KR" sz="19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1900" b="1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기본키와</a:t>
            </a:r>
            <a:r>
              <a:rPr lang="ko-KR" altLang="en-US" sz="1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동일하지만 </a:t>
            </a:r>
            <a:r>
              <a:rPr lang="en-US" altLang="ko-KR" sz="1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Null</a:t>
            </a:r>
            <a:r>
              <a:rPr lang="ko-KR" altLang="en-US" sz="19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가능</a:t>
            </a:r>
            <a:endParaRPr lang="en-US" altLang="ko-KR" sz="19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endParaRPr lang="en-US" altLang="ko-KR" sz="19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endParaRPr lang="en-US" altLang="ko-KR" sz="19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endParaRPr lang="en-US" altLang="ko-KR" sz="19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endParaRPr lang="en-US" altLang="ko-KR" sz="19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1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학생 테이블 </a:t>
            </a:r>
            <a:r>
              <a:rPr lang="en-US" altLang="ko-KR" sz="1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</a:t>
            </a:r>
            <a:r>
              <a:rPr lang="ko-KR" altLang="en-US" sz="1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부모 테이블</a:t>
            </a:r>
            <a:endParaRPr lang="en-US" altLang="ko-KR" sz="19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1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수강 테이블 </a:t>
            </a:r>
            <a:r>
              <a:rPr lang="en-US" altLang="ko-KR" sz="1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1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자식 테이블</a:t>
            </a:r>
            <a:endParaRPr lang="en-US" altLang="ko-KR" sz="19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endParaRPr lang="en-US" altLang="ko-KR" sz="19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857" y="3478188"/>
            <a:ext cx="2995493" cy="129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9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외래키</a:t>
            </a:r>
            <a:r>
              <a:rPr lang="en-US" altLang="ko-KR" b="1" dirty="0">
                <a:latin typeface="HY엽서M" panose="02030600000101010101" pitchFamily="18" charset="-127"/>
                <a:ea typeface="HY엽서M" panose="02030600000101010101" pitchFamily="18" charset="-127"/>
              </a:rPr>
              <a:t>(Foreign </a:t>
            </a:r>
            <a:r>
              <a:rPr lang="en-US" altLang="ko-KR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Key)2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19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endParaRPr lang="en-US" altLang="ko-KR" sz="19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endParaRPr lang="en-US" altLang="ko-KR" sz="19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endParaRPr lang="en-US" altLang="ko-KR" sz="19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endParaRPr lang="en-US" altLang="ko-KR" sz="19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1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부모</a:t>
            </a:r>
            <a:r>
              <a:rPr lang="en-US" altLang="ko-KR" sz="1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1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자식 테이블 관계 특징</a:t>
            </a:r>
            <a:endParaRPr lang="en-US" altLang="ko-KR" sz="19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2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자식테이블 </a:t>
            </a: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먼저 삭제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한 후 부모테이블을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삭제</a:t>
            </a:r>
            <a:endParaRPr lang="en-US" altLang="ko-KR" sz="20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414" y="2736066"/>
            <a:ext cx="3830380" cy="16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외래키</a:t>
            </a:r>
            <a:r>
              <a:rPr lang="en-US" altLang="ko-KR" b="1" dirty="0">
                <a:latin typeface="HY엽서M" panose="02030600000101010101" pitchFamily="18" charset="-127"/>
                <a:ea typeface="HY엽서M" panose="02030600000101010101" pitchFamily="18" charset="-127"/>
              </a:rPr>
              <a:t>(Foreign </a:t>
            </a:r>
            <a:r>
              <a:rPr lang="en-US" altLang="ko-KR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Key)3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endParaRPr lang="en-US" altLang="ko-KR" sz="19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endParaRPr lang="en-US" altLang="ko-KR" sz="19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endParaRPr lang="en-US" altLang="ko-KR" sz="19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endParaRPr lang="en-US" altLang="ko-KR" sz="19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endParaRPr lang="en-US" altLang="ko-KR" sz="19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3800" b="1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외래키</a:t>
            </a:r>
            <a:r>
              <a:rPr lang="ko-KR" altLang="en-US" sz="38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왜 쓰는가</a:t>
            </a:r>
            <a:r>
              <a:rPr lang="en-US" altLang="ko-KR" sz="38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</a:p>
          <a:p>
            <a:pPr marL="0" indent="0" algn="ctr">
              <a:buNone/>
            </a:pPr>
            <a:endParaRPr lang="en-US" altLang="ko-KR" sz="38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38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관계형</a:t>
            </a:r>
            <a:r>
              <a:rPr lang="ko-KR" altLang="en-US" sz="3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3800" dirty="0">
                <a:latin typeface="HY엽서M" panose="02030600000101010101" pitchFamily="18" charset="-127"/>
                <a:ea typeface="HY엽서M" panose="02030600000101010101" pitchFamily="18" charset="-127"/>
              </a:rPr>
              <a:t>데이터베이스에서 </a:t>
            </a:r>
            <a:r>
              <a:rPr lang="ko-KR" altLang="en-US" sz="38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릴레이션들</a:t>
            </a:r>
            <a:r>
              <a:rPr lang="ko-KR" altLang="en-US" sz="3800" dirty="0">
                <a:latin typeface="HY엽서M" panose="02030600000101010101" pitchFamily="18" charset="-127"/>
                <a:ea typeface="HY엽서M" panose="02030600000101010101" pitchFamily="18" charset="-127"/>
              </a:rPr>
              <a:t> 간의 관계를 나타내기 위해 사용</a:t>
            </a:r>
          </a:p>
          <a:p>
            <a:pPr marL="0" indent="0" algn="ctr">
              <a:buNone/>
            </a:pPr>
            <a:endParaRPr lang="en-US" altLang="ko-KR" sz="19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2900" b="1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외래키가</a:t>
            </a:r>
            <a:r>
              <a:rPr lang="ko-KR" altLang="en-US" sz="2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없다면 위의 </a:t>
            </a:r>
            <a:r>
              <a:rPr lang="en-US" altLang="ko-KR" sz="2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ko-KR" altLang="en-US" sz="2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개의 테이블은 단일 테이블</a:t>
            </a:r>
            <a:endParaRPr lang="en-US" altLang="ko-KR" sz="29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2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학생이 과목을 수강할 때마다 데이터가 추가 </a:t>
            </a:r>
            <a:r>
              <a:rPr lang="en-US" altLang="ko-KR" sz="2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=&gt; </a:t>
            </a:r>
            <a:r>
              <a:rPr lang="ko-KR" altLang="en-US" sz="2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중복데이터가 발생</a:t>
            </a:r>
            <a:endParaRPr lang="en-US" altLang="ko-KR" sz="29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511" y="2497527"/>
            <a:ext cx="3830380" cy="16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외래키</a:t>
            </a:r>
            <a:r>
              <a:rPr lang="en-US" altLang="ko-KR" b="1" dirty="0">
                <a:latin typeface="HY엽서M" panose="02030600000101010101" pitchFamily="18" charset="-127"/>
                <a:ea typeface="HY엽서M" panose="02030600000101010101" pitchFamily="18" charset="-127"/>
              </a:rPr>
              <a:t>(Foreign </a:t>
            </a:r>
            <a:r>
              <a:rPr lang="en-US" altLang="ko-KR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Key)4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장점 </a:t>
            </a:r>
            <a:endParaRPr lang="en-US" altLang="ko-KR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1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데이터 </a:t>
            </a:r>
            <a:r>
              <a:rPr lang="ko-KR" altLang="en-US" sz="1900" b="1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무결성</a:t>
            </a:r>
            <a:r>
              <a:rPr lang="en-US" altLang="ko-KR" sz="1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데이터의 정확성</a:t>
            </a:r>
            <a: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일관성</a:t>
            </a:r>
            <a:r>
              <a:rPr lang="en-US" altLang="ko-KR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유효성이 유지되는 </a:t>
            </a:r>
            <a:r>
              <a:rPr lang="ko-KR" altLang="en-US" sz="2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것</a:t>
            </a:r>
            <a:r>
              <a:rPr lang="en-US" altLang="ko-KR" sz="1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sz="19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1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단점 </a:t>
            </a:r>
            <a:endParaRPr lang="en-US" altLang="ko-KR" sz="19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19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자식 테이블 </a:t>
            </a:r>
            <a:r>
              <a:rPr lang="en-US" altLang="ko-KR" sz="19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INSERT </a:t>
            </a:r>
            <a:r>
              <a:rPr lang="ko-KR" altLang="en-US" sz="19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시에 부모 테이블이 존재하는지 </a:t>
            </a:r>
            <a:r>
              <a:rPr lang="ko-KR" altLang="en-US" sz="1900" b="1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확인해야하는</a:t>
            </a:r>
            <a:r>
              <a:rPr lang="ko-KR" altLang="en-US" sz="19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 비용</a:t>
            </a:r>
            <a:endParaRPr lang="en-US" altLang="ko-KR" sz="19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19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테이블 구조 </a:t>
            </a:r>
            <a:r>
              <a:rPr lang="ko-KR" altLang="en-US" sz="1900" b="1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변경시</a:t>
            </a:r>
            <a:r>
              <a:rPr lang="ko-KR" altLang="en-US" sz="19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고려사항이 발생</a:t>
            </a:r>
            <a:endParaRPr lang="en-US" altLang="ko-KR" sz="19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endParaRPr lang="en-US" altLang="ko-KR" sz="19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1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하지만 단점의 경우 성능에 미비한 영향을 미침 </a:t>
            </a:r>
            <a:r>
              <a:rPr lang="en-US" altLang="ko-KR" sz="1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=&gt; </a:t>
            </a:r>
            <a:r>
              <a:rPr lang="ko-KR" altLang="en-US" sz="1900" b="1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외래키</a:t>
            </a:r>
            <a:r>
              <a:rPr lang="ko-KR" altLang="en-US" sz="1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사용하는 것이 좋다</a:t>
            </a:r>
            <a:r>
              <a:rPr lang="en-US" altLang="ko-KR" sz="19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정확성 </a:t>
            </a:r>
            <a:r>
              <a:rPr lang="en-US" altLang="ko-KR" sz="1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</a:t>
            </a:r>
            <a:r>
              <a:rPr lang="ko-KR" altLang="en-US" sz="1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중복이나 누락이 없는 </a:t>
            </a:r>
            <a:r>
              <a:rPr lang="ko-KR" altLang="en-US" sz="1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상태</a:t>
            </a:r>
            <a:endParaRPr lang="en-US" altLang="ko-KR" sz="1000" b="1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일관성 </a:t>
            </a:r>
            <a:r>
              <a:rPr lang="en-US" altLang="ko-KR" sz="1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</a:t>
            </a:r>
            <a:r>
              <a:rPr lang="ko-KR" altLang="en-US" sz="1000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0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원인과 결과의 의미가 연속적으로 보장되어 변하지 않는 상태</a:t>
            </a:r>
            <a:endParaRPr lang="en-US" altLang="ko-KR" sz="1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지식 </a:t>
            </a:r>
            <a:r>
              <a:rPr lang="ko-KR" altLang="en-US" dirty="0" err="1" smtClean="0"/>
              <a:t>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외래키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장단점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  <a:hlinkClick r:id="rId2"/>
              </a:rPr>
              <a:t>https://velog.io/@subutai/%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  <a:hlinkClick r:id="rId2"/>
              </a:rPr>
              <a:t>EB%A7%A4%EC%9D%BC-2day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데이터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무결성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: https://cocoon1787.tistory.com/778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72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목차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Key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란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Key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종류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264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Key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란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조건에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만족하는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튜플을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찾거나 순서대로 정렬할 때 다른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튜플들과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구별할 수 있는 유일한 기준이 되는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Attribute(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속성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튜플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테이블을</a:t>
            </a:r>
            <a:r>
              <a:rPr lang="ko-KR" altLang="en-US" sz="1400" dirty="0">
                <a:latin typeface="HY엽서M" panose="02030600000101010101" pitchFamily="18" charset="-127"/>
                <a:ea typeface="HY엽서M" panose="02030600000101010101" pitchFamily="18" charset="-127"/>
              </a:rPr>
              <a:t> 구성하는 각각의 </a:t>
            </a:r>
            <a:r>
              <a:rPr lang="ko-KR" altLang="en-US" sz="1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행</a:t>
            </a:r>
            <a:endParaRPr lang="ko-KR" altLang="en-US" sz="1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5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Key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종류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497" y="2721428"/>
            <a:ext cx="4658375" cy="1829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5402" y="5393321"/>
            <a:ext cx="557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외래키와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복합키라는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것도 존재한다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2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슈퍼키</a:t>
            </a:r>
            <a:r>
              <a:rPr lang="en-US" altLang="ko-KR" dirty="0" smtClean="0"/>
              <a:t>(Super Key)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유일성의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특성을 만족하는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속성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슈퍼키는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최소성을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만족하지 않아도 된다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algn="ctr"/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endParaRPr lang="en-US" altLang="ko-KR" sz="15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1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그림상에서 </a:t>
            </a:r>
            <a:r>
              <a:rPr lang="ko-KR" altLang="en-US" sz="15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슈퍼키가</a:t>
            </a:r>
            <a:r>
              <a:rPr lang="ko-KR" altLang="en-US" sz="1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될 수 있는 것 </a:t>
            </a:r>
            <a:r>
              <a:rPr lang="en-US" altLang="ko-KR" sz="1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1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학번</a:t>
            </a:r>
            <a:r>
              <a:rPr lang="en-US" altLang="ko-KR" sz="1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주민번호</a:t>
            </a:r>
            <a:r>
              <a:rPr lang="en-US" altLang="ko-KR" sz="1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이름</a:t>
            </a:r>
            <a:r>
              <a:rPr lang="en-US" altLang="ko-KR" sz="1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+</a:t>
            </a:r>
            <a:r>
              <a:rPr lang="ko-KR" altLang="en-US" sz="1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나이</a:t>
            </a:r>
            <a:endParaRPr lang="en-US" altLang="ko-KR" sz="15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10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최소성</a:t>
            </a:r>
            <a:r>
              <a:rPr lang="ko-KR" altLang="en-US" sz="1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1000" dirty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sz="1000" dirty="0">
                <a:latin typeface="HY엽서M" panose="02030600000101010101" pitchFamily="18" charset="-127"/>
                <a:ea typeface="HY엽서M" panose="02030600000101010101" pitchFamily="18" charset="-127"/>
              </a:rPr>
              <a:t>키를 구성하는 속성들 중 꼭 필요한 최소한의 속성들로만 키를 구성하는 성질</a:t>
            </a:r>
            <a:endParaRPr lang="ko-KR" altLang="en-US" sz="1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210" y="3632887"/>
            <a:ext cx="4147278" cy="138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후보키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(Candidate Key)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슈퍼키들 중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최소성을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만족하는 키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이름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+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나이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슈퍼키이지만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후보키는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아님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(2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개 이상의 키들로 구성되어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복합기라고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함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734" y="3217300"/>
            <a:ext cx="5191850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3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기본키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(Primary Key)1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31791" y="2580786"/>
            <a:ext cx="9601196" cy="3318936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rPr>
              <a:t>후보키들 중에서 하나를 선택한 </a:t>
            </a:r>
            <a:r>
              <a:rPr lang="ko-KR" altLang="en-US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키</a:t>
            </a:r>
            <a:endParaRPr lang="en-US" altLang="ko-KR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테이블에서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기본키는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 </a:t>
            </a:r>
            <a:r>
              <a: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rPr>
              <a:t>오직 </a:t>
            </a:r>
            <a:r>
              <a:rPr lang="en-US" altLang="ko-KR" b="1" dirty="0"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r>
              <a: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rPr>
              <a:t>개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만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지정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기본키는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Not Null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304" y="4240254"/>
            <a:ext cx="5410955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기본키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(Primary Key)2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31791" y="2580786"/>
            <a:ext cx="9601196" cy="3318936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그럼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기본키가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없는 테이블은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</a:p>
          <a:p>
            <a:pPr marL="0" indent="0" algn="ctr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테이블 구성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반복적이고 일관성이 없는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데이터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SELECT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문 수행 시 수행 능력 저하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2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rPr>
              <a:t>대체키</a:t>
            </a:r>
            <a:r>
              <a:rPr lang="en-US" altLang="ko-KR" b="1" dirty="0">
                <a:latin typeface="HY엽서M" panose="02030600000101010101" pitchFamily="18" charset="-127"/>
                <a:ea typeface="HY엽서M" panose="02030600000101010101" pitchFamily="18" charset="-127"/>
              </a:rPr>
              <a:t>(Alternate Key)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후보키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중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기본키가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되지 못한 키들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학번이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기본키이므로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대체키는 주민번호이다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078" y="3218873"/>
            <a:ext cx="489653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</TotalTime>
  <Words>292</Words>
  <Application>Microsoft Office PowerPoint</Application>
  <PresentationFormat>와이드스크린</PresentationFormat>
  <Paragraphs>91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HY엽서M</vt:lpstr>
      <vt:lpstr>돋움</vt:lpstr>
      <vt:lpstr>바탕</vt:lpstr>
      <vt:lpstr>Arial</vt:lpstr>
      <vt:lpstr>Garamond</vt:lpstr>
      <vt:lpstr>자연주의</vt:lpstr>
      <vt:lpstr>DB Key</vt:lpstr>
      <vt:lpstr>목차</vt:lpstr>
      <vt:lpstr>Key란?</vt:lpstr>
      <vt:lpstr>Key 종류</vt:lpstr>
      <vt:lpstr>슈퍼키(Super Key)</vt:lpstr>
      <vt:lpstr>후보키(Candidate Key)</vt:lpstr>
      <vt:lpstr>기본키(Primary Key)1</vt:lpstr>
      <vt:lpstr>기본키(Primary Key)2</vt:lpstr>
      <vt:lpstr>대체키(Alternate Key)</vt:lpstr>
      <vt:lpstr>외래키(Foreign Key)1 </vt:lpstr>
      <vt:lpstr>외래키(Foreign Key)2 </vt:lpstr>
      <vt:lpstr>외래키(Foreign Key)3 </vt:lpstr>
      <vt:lpstr>외래키(Foreign Key)4 </vt:lpstr>
      <vt:lpstr>지식 출저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Key</dc:title>
  <dc:creator>USER</dc:creator>
  <cp:lastModifiedBy>USER</cp:lastModifiedBy>
  <cp:revision>7</cp:revision>
  <dcterms:created xsi:type="dcterms:W3CDTF">2023-02-15T11:36:35Z</dcterms:created>
  <dcterms:modified xsi:type="dcterms:W3CDTF">2023-02-15T12:33:47Z</dcterms:modified>
</cp:coreProperties>
</file>