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3" r:id="rId2"/>
    <p:sldId id="259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704" autoAdjust="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9-02-01T08:33:07.237" v="33" actId="790"/>
      <pc:docMkLst>
        <pc:docMk/>
      </pc:docMkLst>
      <pc:sldChg chg="modSp modNotes">
        <pc:chgData name="Fake Test User" userId="SID-0" providerId="Test" clId="FakeClientId" dt="2019-02-01T08:32:07.770" v="28" actId="790"/>
        <pc:sldMkLst>
          <pc:docMk/>
          <pc:sldMk cId="2120883542" sldId="259"/>
        </pc:sldMkLst>
        <pc:spChg chg="mod">
          <ac:chgData name="Fake Test User" userId="SID-0" providerId="Test" clId="FakeClientId" dt="2019-02-01T08:32:07.770" v="28" actId="790"/>
          <ac:spMkLst>
            <pc:docMk/>
            <pc:sldMk cId="2120883542" sldId="259"/>
            <ac:spMk id="13" creationId="{00000000-0000-0000-0000-000000000000}"/>
          </ac:spMkLst>
        </pc:spChg>
        <pc:spChg chg="mod">
          <ac:chgData name="Fake Test User" userId="SID-0" providerId="Test" clId="FakeClientId" dt="2019-02-01T08:32:07.770" v="28" actId="790"/>
          <ac:spMkLst>
            <pc:docMk/>
            <pc:sldMk cId="2120883542" sldId="259"/>
            <ac:spMk id="14" creationId="{00000000-0000-0000-0000-000000000000}"/>
          </ac:spMkLst>
        </pc:spChg>
      </pc:sldChg>
      <pc:sldChg chg="modNotes">
        <pc:chgData name="Fake Test User" userId="SID-0" providerId="Test" clId="FakeClientId" dt="2019-02-01T08:31:10.913" v="18" actId="790"/>
        <pc:sldMkLst>
          <pc:docMk/>
          <pc:sldMk cId="1673355267" sldId="260"/>
        </pc:sldMkLst>
      </pc:sldChg>
      <pc:sldChg chg="modSp modNotes">
        <pc:chgData name="Fake Test User" userId="SID-0" providerId="Test" clId="FakeClientId" dt="2019-02-01T08:33:07.237" v="33" actId="790"/>
        <pc:sldMkLst>
          <pc:docMk/>
          <pc:sldMk cId="3291707652" sldId="261"/>
        </pc:sldMkLst>
        <pc:spChg chg="mod">
          <ac:chgData name="Fake Test User" userId="SID-0" providerId="Test" clId="FakeClientId" dt="2019-02-01T08:33:07.237" v="33" actId="790"/>
          <ac:spMkLst>
            <pc:docMk/>
            <pc:sldMk cId="3291707652" sldId="261"/>
            <ac:spMk id="2" creationId="{00000000-0000-0000-0000-000000000000}"/>
          </ac:spMkLst>
        </pc:spChg>
        <pc:spChg chg="mod">
          <ac:chgData name="Fake Test User" userId="SID-0" providerId="Test" clId="FakeClientId" dt="2019-02-01T08:33:07.237" v="33" actId="790"/>
          <ac:spMkLst>
            <pc:docMk/>
            <pc:sldMk cId="3291707652" sldId="261"/>
            <ac:spMk id="5" creationId="{00000000-0000-0000-0000-000000000000}"/>
          </ac:spMkLst>
        </pc:spChg>
        <pc:graphicFrameChg chg="modGraphic">
          <ac:chgData name="Fake Test User" userId="SID-0" providerId="Test" clId="FakeClientId" dt="2019-02-01T08:32:52.581" v="30" actId="790"/>
          <ac:graphicFrameMkLst>
            <pc:docMk/>
            <pc:sldMk cId="3291707652" sldId="261"/>
            <ac:graphicFrameMk id="9" creationId="{00000000-0000-0000-0000-000000000000}"/>
          </ac:graphicFrameMkLst>
        </pc:graphicFrameChg>
      </pc:sldChg>
      <pc:sldChg chg="modNotes">
        <pc:chgData name="Fake Test User" userId="SID-0" providerId="Test" clId="FakeClientId" dt="2019-02-01T08:31:26.585" v="22" actId="790"/>
        <pc:sldMkLst>
          <pc:docMk/>
          <pc:sldMk cId="72188550" sldId="262"/>
        </pc:sldMkLst>
      </pc:sldChg>
      <pc:sldChg chg="modSp modNotes">
        <pc:chgData name="Fake Test User" userId="SID-0" providerId="Test" clId="FakeClientId" dt="2019-02-01T08:31:37.272" v="24" actId="790"/>
        <pc:sldMkLst>
          <pc:docMk/>
          <pc:sldMk cId="4272805816" sldId="263"/>
        </pc:sldMkLst>
        <pc:spChg chg="mod">
          <ac:chgData name="Fake Test User" userId="SID-0" providerId="Test" clId="FakeClientId" dt="2019-02-01T08:31:37.272" v="24" actId="790"/>
          <ac:spMkLst>
            <pc:docMk/>
            <pc:sldMk cId="4272805816" sldId="263"/>
            <ac:spMk id="9" creationId="{00000000-0000-0000-0000-000000000000}"/>
          </ac:spMkLst>
        </pc:spChg>
        <pc:spChg chg="mod">
          <ac:chgData name="Fake Test User" userId="SID-0" providerId="Test" clId="FakeClientId" dt="2019-02-01T08:31:37.272" v="24" actId="790"/>
          <ac:spMkLst>
            <pc:docMk/>
            <pc:sldMk cId="4272805816" sldId="263"/>
            <ac:spMk id="10" creationId="{00000000-0000-0000-0000-000000000000}"/>
          </ac:spMkLst>
        </pc:spChg>
      </pc:sldChg>
      <pc:sldMasterChg chg="modSldLayout">
        <pc:chgData name="Fake Test User" userId="SID-0" providerId="Test" clId="FakeClientId" dt="2019-02-01T08:20:27.407" v="12" actId="790"/>
        <pc:sldMasterMkLst>
          <pc:docMk/>
          <pc:sldMasterMk cId="2418306645" sldId="2147483660"/>
        </pc:sldMasterMkLst>
        <pc:sldLayoutChg chg="modSp">
          <pc:chgData name="Fake Test User" userId="SID-0" providerId="Test" clId="FakeClientId" dt="2019-02-01T08:19:15.425" v="3" actId="790"/>
          <pc:sldLayoutMkLst>
            <pc:docMk/>
            <pc:sldMasterMk cId="2418306645" sldId="2147483660"/>
            <pc:sldLayoutMk cId="2387230882" sldId="2147483662"/>
          </pc:sldLayoutMkLst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23.565" v="4" actId="790"/>
          <pc:sldLayoutMkLst>
            <pc:docMk/>
            <pc:sldMasterMk cId="2418306645" sldId="2147483660"/>
            <pc:sldLayoutMk cId="3112303157" sldId="2147483663"/>
          </pc:sldLayoutMkLst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31.081" v="5" actId="790"/>
          <pc:sldLayoutMkLst>
            <pc:docMk/>
            <pc:sldMasterMk cId="2418306645" sldId="2147483660"/>
            <pc:sldLayoutMk cId="3578019991" sldId="2147483664"/>
          </pc:sldLayoutMkLst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9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40.190" v="6" actId="790"/>
          <pc:sldLayoutMkLst>
            <pc:docMk/>
            <pc:sldMasterMk cId="2418306645" sldId="2147483660"/>
            <pc:sldLayoutMk cId="941831192" sldId="2147483665"/>
          </pc:sldLayoutMkLst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11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12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48.814" v="7" actId="790"/>
          <pc:sldLayoutMkLst>
            <pc:docMk/>
            <pc:sldMasterMk cId="2418306645" sldId="2147483660"/>
            <pc:sldLayoutMk cId="3382545829" sldId="2147483666"/>
          </pc:sldLayoutMkLst>
          <pc:spChg chg="mod">
            <ac:chgData name="Fake Test User" userId="SID-0" providerId="Test" clId="FakeClientId" dt="2019-02-01T08:19:48.814" v="7" actId="790"/>
            <ac:spMkLst>
              <pc:docMk/>
              <pc:sldMasterMk cId="2418306645" sldId="2147483660"/>
              <pc:sldLayoutMk cId="3382545829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48.814" v="7" actId="790"/>
            <ac:spMkLst>
              <pc:docMk/>
              <pc:sldMasterMk cId="2418306645" sldId="2147483660"/>
              <pc:sldLayoutMk cId="3382545829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19:48.814" v="7" actId="790"/>
            <ac:spMkLst>
              <pc:docMk/>
              <pc:sldMasterMk cId="2418306645" sldId="2147483660"/>
              <pc:sldLayoutMk cId="3382545829" sldId="2147483666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19:48.814" v="7" actId="790"/>
            <ac:spMkLst>
              <pc:docMk/>
              <pc:sldMasterMk cId="2418306645" sldId="2147483660"/>
              <pc:sldLayoutMk cId="3382545829" sldId="2147483666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55.439" v="8" actId="790"/>
          <pc:sldLayoutMkLst>
            <pc:docMk/>
            <pc:sldMasterMk cId="2418306645" sldId="2147483660"/>
            <pc:sldLayoutMk cId="797648398" sldId="2147483667"/>
          </pc:sldLayoutMkLst>
          <pc:spChg chg="mod">
            <ac:chgData name="Fake Test User" userId="SID-0" providerId="Test" clId="FakeClientId" dt="2019-02-01T08:19:55.439" v="8" actId="790"/>
            <ac:spMkLst>
              <pc:docMk/>
              <pc:sldMasterMk cId="2418306645" sldId="2147483660"/>
              <pc:sldLayoutMk cId="797648398" sldId="2147483667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19:55.439" v="8" actId="790"/>
            <ac:spMkLst>
              <pc:docMk/>
              <pc:sldMasterMk cId="2418306645" sldId="2147483660"/>
              <pc:sldLayoutMk cId="797648398" sldId="2147483667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19:55.439" v="8" actId="790"/>
            <ac:spMkLst>
              <pc:docMk/>
              <pc:sldMasterMk cId="2418306645" sldId="2147483660"/>
              <pc:sldLayoutMk cId="797648398" sldId="2147483667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20:02.361" v="9" actId="790"/>
          <pc:sldLayoutMkLst>
            <pc:docMk/>
            <pc:sldMasterMk cId="2418306645" sldId="2147483660"/>
            <pc:sldLayoutMk cId="1664369684" sldId="2147483668"/>
          </pc:sldLayoutMkLst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9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20:10.470" v="10" actId="790"/>
          <pc:sldLayoutMkLst>
            <pc:docMk/>
            <pc:sldMasterMk cId="2418306645" sldId="2147483660"/>
            <pc:sldLayoutMk cId="3953468857" sldId="2147483669"/>
          </pc:sldLayoutMkLst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9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20:19.048" v="11" actId="790"/>
          <pc:sldLayoutMkLst>
            <pc:docMk/>
            <pc:sldMasterMk cId="2418306645" sldId="2147483660"/>
            <pc:sldLayoutMk cId="4006949616" sldId="2147483670"/>
          </pc:sldLayoutMkLst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20:27.407" v="12" actId="790"/>
          <pc:sldLayoutMkLst>
            <pc:docMk/>
            <pc:sldMasterMk cId="2418306645" sldId="2147483660"/>
            <pc:sldLayoutMk cId="1676023556" sldId="2147483671"/>
          </pc:sldLayoutMkLst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9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6F3EC5-6ABC-42C1-9218-0E506B982DB0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2023-03-20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910782-FDC2-4F7C-A018-7A502E5089C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5CB5D8-1956-4D08-8FEE-1BBD48AAF72B}" type="datetime1">
              <a:rPr lang="ko-KR" altLang="en-US" noProof="0" smtClean="0"/>
              <a:t>2023-03-20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936D52-512B-47DE-BC94-6C88A56CE98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36D52-512B-47DE-BC94-6C88A56CE986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8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6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6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직사각형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타원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타원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타원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 b="1" i="0" baseline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5E7F00-D146-4D43-B601-B9D2913C5268}" type="datetime1">
              <a:rPr lang="ko-KR" altLang="en-US" noProof="0" smtClean="0"/>
              <a:t>2023-03-20</a:t>
            </a:fld>
            <a:endParaRPr lang="ko-KR" altLang="en-US" noProof="0" dirty="0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321DC53-9F2E-4913-8E12-683970A13875}" type="datetime1">
              <a:rPr lang="ko-KR" altLang="en-US" noProof="0" smtClean="0"/>
              <a:t>2023-03-20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B5C32E2-C06F-45ED-B64A-C9C5C0411DC8}" type="datetime1">
              <a:rPr lang="ko-KR" altLang="en-US" noProof="0" smtClean="0"/>
              <a:t>2023-03-20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C70ADF11-D393-4EE6-8B36-75E33FFA9024}" type="datetime1">
              <a:rPr lang="ko-KR" altLang="en-US" noProof="0" smtClean="0"/>
              <a:t>2023-03-20</a:t>
            </a:fld>
            <a:endParaRPr lang="ko-KR" altLang="en-US" noProof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483942D-7DDC-4535-883D-C94DE9089BB1}" type="datetime1">
              <a:rPr lang="ko-KR" altLang="en-US" noProof="0" smtClean="0"/>
              <a:t>2023-03-20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D9A8B4A-F64C-4F13-ABB6-1910ADCC0839}" type="datetime1">
              <a:rPr lang="ko-KR" altLang="en-US" noProof="0" smtClean="0"/>
              <a:t>2023-03-20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 baseline="0">
                <a:latin typeface="맑은 고딕" panose="020B0503020000020004" pitchFamily="50" charset="-127"/>
              </a:defRPr>
            </a:lvl1pPr>
            <a:lvl2pPr>
              <a:defRPr sz="2000" baseline="0">
                <a:latin typeface="맑은 고딕" panose="020B0503020000020004" pitchFamily="50" charset="-127"/>
              </a:defRPr>
            </a:lvl2pPr>
            <a:lvl3pPr>
              <a:defRPr sz="1800" baseline="0">
                <a:latin typeface="맑은 고딕" panose="020B0503020000020004" pitchFamily="50" charset="-127"/>
              </a:defRPr>
            </a:lvl3pPr>
            <a:lvl4pPr>
              <a:defRPr sz="1600" baseline="0">
                <a:latin typeface="맑은 고딕" panose="020B0503020000020004" pitchFamily="50" charset="-127"/>
              </a:defRPr>
            </a:lvl4pPr>
            <a:lvl5pPr>
              <a:defRPr sz="1600" baseline="0">
                <a:latin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 baseline="0">
                <a:latin typeface="맑은 고딕" panose="020B0503020000020004" pitchFamily="50" charset="-127"/>
              </a:defRPr>
            </a:lvl1pPr>
            <a:lvl2pPr>
              <a:defRPr sz="2000" baseline="0">
                <a:latin typeface="맑은 고딕" panose="020B0503020000020004" pitchFamily="50" charset="-127"/>
              </a:defRPr>
            </a:lvl2pPr>
            <a:lvl3pPr>
              <a:defRPr sz="1800" baseline="0">
                <a:latin typeface="맑은 고딕" panose="020B0503020000020004" pitchFamily="50" charset="-127"/>
              </a:defRPr>
            </a:lvl3pPr>
            <a:lvl4pPr>
              <a:defRPr sz="1600" baseline="0">
                <a:latin typeface="맑은 고딕" panose="020B0503020000020004" pitchFamily="50" charset="-127"/>
              </a:defRPr>
            </a:lvl4pPr>
            <a:lvl5pPr>
              <a:defRPr sz="1600" baseline="0">
                <a:latin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A8F6875-1F98-495C-818D-EEEDD0DD689F}" type="datetime1">
              <a:rPr lang="ko-KR" altLang="en-US" noProof="0" smtClean="0"/>
              <a:t>2023-03-20</a:t>
            </a:fld>
            <a:endParaRPr lang="ko-KR" altLang="en-US" noProof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31875DA-F33C-4240-ACE4-95F2B6D7FAEA}" type="datetime1">
              <a:rPr lang="ko-KR" altLang="en-US" noProof="0" smtClean="0"/>
              <a:t>2023-03-20</a:t>
            </a:fld>
            <a:endParaRPr lang="ko-KR" altLang="en-US" noProof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101F13-72F5-4854-90D9-2BF569BEAC08}" type="datetime1">
              <a:rPr lang="ko-KR" altLang="en-US" noProof="0" smtClean="0"/>
              <a:t>2023-03-20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338138" indent="-338138">
              <a:defRPr sz="3200" baseline="0">
                <a:latin typeface="맑은 고딕" panose="020B0503020000020004" pitchFamily="50" charset="-127"/>
              </a:defRPr>
            </a:lvl1pPr>
            <a:lvl2pPr>
              <a:defRPr sz="2800" baseline="0">
                <a:latin typeface="맑은 고딕" panose="020B0503020000020004" pitchFamily="50" charset="-127"/>
              </a:defRPr>
            </a:lvl2pPr>
            <a:lvl3pPr>
              <a:defRPr sz="2400" baseline="0">
                <a:latin typeface="맑은 고딕" panose="020B0503020000020004" pitchFamily="50" charset="-127"/>
              </a:defRPr>
            </a:lvl3pPr>
            <a:lvl4pPr>
              <a:defRPr sz="2000" baseline="0">
                <a:latin typeface="맑은 고딕" panose="020B0503020000020004" pitchFamily="50" charset="-127"/>
              </a:defRPr>
            </a:lvl4pPr>
            <a:lvl5pPr>
              <a:defRPr sz="2000" baseline="0">
                <a:latin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C46D97-557B-4B74-8EFF-3456D8A9BE9D}" type="datetime1">
              <a:rPr lang="ko-KR" altLang="en-US" noProof="0" smtClean="0"/>
              <a:t>2023-03-20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B83D312-7149-4D68-9ADF-BB82C48A69AF}" type="datetime1">
              <a:rPr lang="ko-KR" altLang="en-US" noProof="0" smtClean="0"/>
              <a:t>2023-03-20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타원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8" rtl="0"/>
            <a:endParaRPr lang="ko-KR" altLang="en-US" noProof="0" dirty="0"/>
          </a:p>
        </p:txBody>
      </p:sp>
      <p:sp>
        <p:nvSpPr>
          <p:cNvPr id="31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475C09-4896-4BA4-AFD8-BE77EABE252C}" type="datetime1">
              <a:rPr lang="ko-KR" altLang="en-US" noProof="0" smtClean="0"/>
              <a:t>2023-03-20</a:t>
            </a:fld>
            <a:endParaRPr lang="ko-KR" altLang="en-US" noProof="0" dirty="0"/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 cap="none" spc="0" baseline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39775" indent="-282575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세션 쿠키 토큰</a:t>
            </a:r>
            <a:endParaRPr lang="ko-KR" altLang="en-US" dirty="0"/>
          </a:p>
        </p:txBody>
      </p:sp>
      <p:sp>
        <p:nvSpPr>
          <p:cNvPr id="10" name="부제목 9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JWT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endParaRPr lang="en-US" altLang="ko-KR" dirty="0" smtClean="0"/>
          </a:p>
          <a:p>
            <a:endParaRPr lang="en-US" altLang="ko-KR" dirty="0" smtClean="0"/>
          </a:p>
          <a:p>
            <a:pPr marL="360000" lvl="1" indent="-1800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JSON Web Token</a:t>
            </a:r>
            <a:r>
              <a:rPr lang="ko-KR" altLang="en-US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의 약자</a:t>
            </a:r>
            <a:endParaRPr lang="en-US" altLang="ko-KR" b="1" dirty="0">
              <a:latin typeface="KoPub돋움체 Medium" panose="020B0600000101010101" charset="-127"/>
              <a:ea typeface="KoPub돋움체 Medium" panose="020B0600000101010101" charset="-127"/>
              <a:cs typeface="Arial" panose="020B0604020202020204" pitchFamily="34" charset="0"/>
            </a:endParaRPr>
          </a:p>
          <a:p>
            <a:pPr marL="360000" lvl="1" indent="-1800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altLang="ko-KR" b="1" dirty="0">
              <a:latin typeface="KoPub돋움체 Medium" panose="020B0600000101010101" charset="-127"/>
              <a:ea typeface="KoPub돋움체 Medium" panose="020B0600000101010101" charset="-127"/>
              <a:cs typeface="Arial" panose="020B0604020202020204" pitchFamily="34" charset="0"/>
            </a:endParaRPr>
          </a:p>
          <a:p>
            <a:pPr marL="360000" lvl="1" indent="-1800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데이터가</a:t>
            </a:r>
            <a:r>
              <a:rPr lang="en-US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 JSON</a:t>
            </a:r>
            <a:r>
              <a:rPr lang="ko-KR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으로 이루어져 있는 토큰</a:t>
            </a:r>
            <a:endParaRPr lang="en-US" altLang="ko-KR" b="1" dirty="0">
              <a:latin typeface="KoPub돋움체 Medium" panose="020B0600000101010101" charset="-127"/>
              <a:ea typeface="KoPub돋움체 Medium" panose="020B0600000101010101" charset="-127"/>
              <a:cs typeface="Arial" panose="020B0604020202020204" pitchFamily="34" charset="0"/>
            </a:endParaRPr>
          </a:p>
          <a:p>
            <a:pPr marL="360000" lvl="1" indent="-1800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altLang="ko-KR" b="1" dirty="0">
              <a:latin typeface="KoPub돋움체 Medium" panose="020B0600000101010101" charset="-127"/>
              <a:ea typeface="KoPub돋움체 Medium" panose="020B0600000101010101" charset="-127"/>
              <a:cs typeface="Arial" panose="020B0604020202020204" pitchFamily="34" charset="0"/>
            </a:endParaRPr>
          </a:p>
          <a:p>
            <a:pPr marL="360000" lvl="1" indent="-1800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두 개체가 서로 안전하게 정보를 주고받을 수 있도록 웹 표준으로 정의된 기술</a:t>
            </a:r>
            <a:endParaRPr lang="ko-KR" altLang="ko-KR" b="1" dirty="0">
              <a:latin typeface="KoPub돋움체 Medium" panose="020B0600000101010101" charset="-127"/>
              <a:ea typeface="KoPub돋움체 Medium" panose="020B0600000101010101" charset="-127"/>
              <a:cs typeface="Times New Roman" panose="02020603050405020304" pitchFamily="18" charset="0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6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JWT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Header : Signature</a:t>
            </a:r>
            <a:r>
              <a:rPr lang="ko-KR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를 </a:t>
            </a:r>
            <a:r>
              <a:rPr lang="ko-KR" altLang="ko-KR" b="1" dirty="0" err="1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해싱하기</a:t>
            </a:r>
            <a:r>
              <a:rPr lang="ko-KR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 위한 알고리즘 정보들이 담겨 있음</a:t>
            </a:r>
            <a:endParaRPr lang="en-US" altLang="ko-KR" b="1" dirty="0">
              <a:latin typeface="KoPub돋움체 Medium" panose="020B0600000101010101" charset="-127"/>
              <a:ea typeface="KoPub돋움체 Medium" panose="020B0600000101010101" charset="-127"/>
              <a:cs typeface="Arial" panose="020B0604020202020204" pitchFamily="34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US" altLang="ko-KR" b="1" dirty="0">
              <a:latin typeface="KoPub돋움체 Medium" panose="020B0600000101010101" charset="-127"/>
              <a:ea typeface="KoPub돋움체 Medium" panose="020B0600000101010101" charset="-127"/>
              <a:cs typeface="Arial" panose="020B0604020202020204" pitchFamily="34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Payload : </a:t>
            </a:r>
            <a:r>
              <a:rPr lang="ko-KR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서버와 클라이언트가 주고 받는 시스템에서 실제로 사용될 정보에 대한 내용</a:t>
            </a:r>
            <a:r>
              <a:rPr lang="en-US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(</a:t>
            </a:r>
            <a:r>
              <a:rPr lang="ko-KR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클레임</a:t>
            </a:r>
            <a:r>
              <a:rPr lang="en-US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)</a:t>
            </a:r>
            <a:r>
              <a:rPr lang="ko-KR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들이 담겨 있음 </a:t>
            </a:r>
            <a:endParaRPr lang="en-US" altLang="ko-KR" b="1" dirty="0">
              <a:latin typeface="KoPub돋움체 Medium" panose="020B0600000101010101" charset="-127"/>
              <a:ea typeface="KoPub돋움체 Medium" panose="020B0600000101010101" charset="-127"/>
              <a:cs typeface="Arial" panose="020B0604020202020204" pitchFamily="34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ko-KR" altLang="ko-KR" b="1" dirty="0">
              <a:latin typeface="KoPub돋움체 Medium" panose="020B0600000101010101" charset="-127"/>
              <a:ea typeface="KoPub돋움체 Medium" panose="020B0600000101010101" charset="-127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Signature : </a:t>
            </a:r>
            <a:r>
              <a:rPr lang="ko-KR" altLang="ko-KR" b="1" dirty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토큰의 유효성 검증을 위한 </a:t>
            </a:r>
            <a:r>
              <a:rPr lang="ko-KR" altLang="ko-KR" b="1" dirty="0" smtClean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문자열</a:t>
            </a:r>
            <a:r>
              <a:rPr lang="en-US" altLang="ko-KR" b="1" dirty="0" smtClean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 (</a:t>
            </a:r>
            <a:r>
              <a:rPr lang="en-US" altLang="ko-KR" spc="-5" dirty="0" smtClean="0">
                <a:solidFill>
                  <a:srgbClr val="212529"/>
                </a:solidFill>
                <a:latin typeface="KoPub돋움체 Medium" panose="020B0600000101010101" charset="-127"/>
                <a:ea typeface="KoPub돋움체 Medium" panose="020B0600000101010101" charset="-127"/>
                <a:cs typeface="Times New Roman" panose="02020603050405020304" pitchFamily="18" charset="0"/>
              </a:rPr>
              <a:t>header </a:t>
            </a:r>
            <a:r>
              <a:rPr lang="en-US" altLang="ko-KR" spc="-5" dirty="0">
                <a:solidFill>
                  <a:srgbClr val="212529"/>
                </a:solidFill>
                <a:latin typeface="KoPub돋움체 Medium" panose="020B0600000101010101" charset="-127"/>
                <a:ea typeface="KoPub돋움체 Medium" panose="020B0600000101010101" charset="-127"/>
                <a:cs typeface="Times New Roman" panose="02020603050405020304" pitchFamily="18" charset="0"/>
              </a:rPr>
              <a:t>+ payload </a:t>
            </a:r>
            <a:r>
              <a:rPr lang="ko-KR" altLang="ko-KR" spc="-5" dirty="0">
                <a:solidFill>
                  <a:srgbClr val="212529"/>
                </a:solidFill>
                <a:latin typeface="KoPub돋움체 Medium" panose="020B0600000101010101" charset="-127"/>
                <a:ea typeface="KoPub돋움체 Medium" panose="020B0600000101010101" charset="-127"/>
                <a:cs typeface="Times New Roman" panose="02020603050405020304" pitchFamily="18" charset="0"/>
              </a:rPr>
              <a:t>정보를 비밀키로 </a:t>
            </a:r>
            <a:r>
              <a:rPr lang="ko-KR" altLang="ko-KR" spc="-5" dirty="0" err="1" smtClean="0">
                <a:solidFill>
                  <a:srgbClr val="212529"/>
                </a:solidFill>
                <a:latin typeface="KoPub돋움체 Medium" panose="020B0600000101010101" charset="-127"/>
                <a:ea typeface="KoPub돋움체 Medium" panose="020B0600000101010101" charset="-127"/>
                <a:cs typeface="Times New Roman" panose="02020603050405020304" pitchFamily="18" charset="0"/>
              </a:rPr>
              <a:t>해</a:t>
            </a:r>
            <a:r>
              <a:rPr lang="ko-KR" altLang="en-US" spc="-5" dirty="0" err="1" smtClean="0">
                <a:solidFill>
                  <a:srgbClr val="212529"/>
                </a:solidFill>
                <a:latin typeface="KoPub돋움체 Medium" panose="020B0600000101010101" charset="-127"/>
                <a:ea typeface="KoPub돋움체 Medium" panose="020B0600000101010101" charset="-127"/>
                <a:cs typeface="Times New Roman" panose="02020603050405020304" pitchFamily="18" charset="0"/>
              </a:rPr>
              <a:t>싱을</a:t>
            </a:r>
            <a:r>
              <a:rPr lang="ko-KR" altLang="ko-KR" spc="-5" dirty="0" smtClean="0">
                <a:solidFill>
                  <a:srgbClr val="212529"/>
                </a:solidFill>
                <a:latin typeface="KoPub돋움체 Medium" panose="020B0600000101010101" charset="-127"/>
                <a:ea typeface="KoPub돋움체 Medium" panose="020B0600000101010101" charset="-127"/>
                <a:cs typeface="Times New Roman" panose="02020603050405020304" pitchFamily="18" charset="0"/>
              </a:rPr>
              <a:t> </a:t>
            </a:r>
            <a:r>
              <a:rPr lang="ko-KR" altLang="ko-KR" spc="-5" dirty="0">
                <a:solidFill>
                  <a:srgbClr val="212529"/>
                </a:solidFill>
                <a:latin typeface="KoPub돋움체 Medium" panose="020B0600000101010101" charset="-127"/>
                <a:ea typeface="KoPub돋움체 Medium" panose="020B0600000101010101" charset="-127"/>
                <a:cs typeface="Times New Roman" panose="02020603050405020304" pitchFamily="18" charset="0"/>
              </a:rPr>
              <a:t>하여 생성</a:t>
            </a:r>
            <a:r>
              <a:rPr lang="en-US" altLang="ko-KR" b="1" dirty="0" smtClean="0">
                <a:latin typeface="KoPub돋움체 Medium" panose="020B0600000101010101" charset="-127"/>
                <a:ea typeface="KoPub돋움체 Medium" panose="020B0600000101010101" charset="-127"/>
                <a:cs typeface="Arial" panose="020B0604020202020204" pitchFamily="34" charset="0"/>
              </a:rPr>
              <a:t>)</a:t>
            </a:r>
            <a:endParaRPr lang="ko-KR" altLang="ko-KR" b="1" dirty="0">
              <a:latin typeface="KoPub돋움체 Medium" panose="020B0600000101010101" charset="-127"/>
              <a:ea typeface="KoPub돋움체 Medium" panose="020B0600000101010101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30324EC-807A-FA1E-1659-97893A40D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41" y="1143508"/>
            <a:ext cx="8677517" cy="47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JWT </a:t>
            </a:r>
            <a:r>
              <a:rPr lang="ko-KR" altLang="en-US" dirty="0" smtClean="0"/>
              <a:t>토큰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altLang="ko-KR" b="1" spc="-5" dirty="0">
                <a:solidFill>
                  <a:srgbClr val="212529"/>
                </a:solidFill>
                <a:latin typeface="KoPub돋움체 Medium" panose="020B0600000101010101" charset="-127"/>
                <a:ea typeface="KoPub돋움체 Medium" panose="020B0600000101010101" charset="-127"/>
                <a:cs typeface="굴림" panose="020B0600000101010101" pitchFamily="50" charset="-127"/>
              </a:rPr>
              <a:t>Access Token : </a:t>
            </a:r>
            <a:r>
              <a:rPr lang="ko-KR" altLang="ko-KR" b="1" spc="-5" dirty="0">
                <a:solidFill>
                  <a:srgbClr val="212529"/>
                </a:solidFill>
                <a:ea typeface="KoPub돋움체 Medium" panose="020B0600000101010101" charset="-127"/>
                <a:cs typeface="Times New Roman" panose="02020603050405020304" pitchFamily="18" charset="0"/>
              </a:rPr>
              <a:t>보호된 정보들</a:t>
            </a:r>
            <a:r>
              <a:rPr lang="en-US" altLang="ko-KR" b="1" spc="-5" dirty="0">
                <a:solidFill>
                  <a:srgbClr val="212529"/>
                </a:solidFill>
                <a:ea typeface="KoPub돋움체 Medium" panose="020B0600000101010101" charset="-127"/>
                <a:cs typeface="Times New Roman" panose="02020603050405020304" pitchFamily="18" charset="0"/>
              </a:rPr>
              <a:t>(</a:t>
            </a:r>
            <a:r>
              <a:rPr lang="ko-KR" altLang="ko-KR" b="1" spc="-5" dirty="0">
                <a:solidFill>
                  <a:srgbClr val="212529"/>
                </a:solidFill>
                <a:ea typeface="KoPub돋움체 Medium" panose="020B0600000101010101" charset="-127"/>
                <a:cs typeface="Times New Roman" panose="02020603050405020304" pitchFamily="18" charset="0"/>
              </a:rPr>
              <a:t>유저의 </a:t>
            </a:r>
            <a:r>
              <a:rPr lang="ko-KR" altLang="ko-KR" b="1" spc="-5" dirty="0" err="1">
                <a:solidFill>
                  <a:srgbClr val="212529"/>
                </a:solidFill>
                <a:ea typeface="KoPub돋움체 Medium" panose="020B0600000101010101" charset="-127"/>
                <a:cs typeface="Times New Roman" panose="02020603050405020304" pitchFamily="18" charset="0"/>
              </a:rPr>
              <a:t>이메일</a:t>
            </a:r>
            <a:r>
              <a:rPr lang="en-US" altLang="ko-KR" b="1" spc="-5" dirty="0">
                <a:solidFill>
                  <a:srgbClr val="212529"/>
                </a:solidFill>
                <a:ea typeface="KoPub돋움체 Medium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ko-KR" b="1" spc="-5" dirty="0">
                <a:solidFill>
                  <a:srgbClr val="212529"/>
                </a:solidFill>
                <a:ea typeface="KoPub돋움체 Medium" panose="020B0600000101010101" charset="-127"/>
                <a:cs typeface="Times New Roman" panose="02020603050405020304" pitchFamily="18" charset="0"/>
              </a:rPr>
              <a:t>연락처</a:t>
            </a:r>
            <a:r>
              <a:rPr lang="en-US" altLang="ko-KR" b="1" spc="-5" dirty="0">
                <a:solidFill>
                  <a:srgbClr val="212529"/>
                </a:solidFill>
                <a:ea typeface="KoPub돋움체 Medium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ko-KR" b="1" spc="-5" dirty="0">
                <a:solidFill>
                  <a:srgbClr val="212529"/>
                </a:solidFill>
                <a:ea typeface="KoPub돋움체 Medium" panose="020B0600000101010101" charset="-127"/>
                <a:cs typeface="Times New Roman" panose="02020603050405020304" pitchFamily="18" charset="0"/>
              </a:rPr>
              <a:t>사진 등</a:t>
            </a:r>
            <a:r>
              <a:rPr lang="en-US" altLang="ko-KR" b="1" spc="-5" dirty="0">
                <a:solidFill>
                  <a:srgbClr val="212529"/>
                </a:solidFill>
                <a:ea typeface="KoPub돋움체 Medium" panose="020B0600000101010101" charset="-127"/>
                <a:cs typeface="Times New Roman" panose="02020603050405020304" pitchFamily="18" charset="0"/>
              </a:rPr>
              <a:t>)</a:t>
            </a:r>
            <a:r>
              <a:rPr lang="ko-KR" altLang="ko-KR" b="1" spc="-5" dirty="0">
                <a:solidFill>
                  <a:srgbClr val="212529"/>
                </a:solidFill>
                <a:ea typeface="KoPub돋움체 Medium" panose="020B0600000101010101" charset="-127"/>
                <a:cs typeface="Times New Roman" panose="02020603050405020304" pitchFamily="18" charset="0"/>
              </a:rPr>
              <a:t>에 접근할 수 있는 권한부여에 사용</a:t>
            </a:r>
            <a:endParaRPr lang="en-US" altLang="ko-KR" b="1" spc="-5" dirty="0">
              <a:solidFill>
                <a:srgbClr val="212529"/>
              </a:solidFill>
              <a:latin typeface="KoPub돋움체 Medium" panose="020B0600000101010101" charset="-127"/>
              <a:ea typeface="KoPub돋움체 Medium" panose="020B0600000101010101" charset="-127"/>
              <a:cs typeface="굴림" panose="020B0600000101010101" pitchFamily="50" charset="-127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US" altLang="ko-KR" b="1" spc="-5" dirty="0">
              <a:solidFill>
                <a:srgbClr val="212529"/>
              </a:solidFill>
              <a:latin typeface="KoPub돋움체 Medium" panose="020B0600000101010101" charset="-127"/>
              <a:ea typeface="KoPub돋움체 Medium" panose="020B0600000101010101" charset="-127"/>
              <a:cs typeface="Arial" panose="020B0604020202020204" pitchFamily="34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altLang="ko-KR" b="1" spc="-5" dirty="0">
                <a:solidFill>
                  <a:srgbClr val="212529"/>
                </a:solidFill>
                <a:latin typeface="KoPub돋움체 Medium" panose="020B0600000101010101" charset="-127"/>
                <a:ea typeface="KoPub돋움체 Medium" panose="020B0600000101010101" charset="-127"/>
                <a:cs typeface="굴림" panose="020B0600000101010101" pitchFamily="50" charset="-127"/>
              </a:rPr>
              <a:t>Refresh Token : access token</a:t>
            </a:r>
            <a:r>
              <a:rPr lang="ko-KR" altLang="ko-KR" b="1" spc="-5" dirty="0">
                <a:solidFill>
                  <a:srgbClr val="212529"/>
                </a:solidFill>
                <a:latin typeface="KoPub돋움체 Medium" panose="020B0600000101010101" charset="-127"/>
                <a:ea typeface="KoPub돋움체 Medium" panose="020B0600000101010101" charset="-127"/>
                <a:cs typeface="굴림" panose="020B0600000101010101" pitchFamily="50" charset="-127"/>
              </a:rPr>
              <a:t>을 재발급 해주기 위한 토큰</a:t>
            </a:r>
            <a:endParaRPr lang="ko-KR" altLang="ko-KR" b="1" dirty="0">
              <a:latin typeface="KoPub돋움체 Medium" panose="020B0600000101010101" charset="-127"/>
              <a:ea typeface="KoPub돋움체 Medium" panose="020B0600000101010101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9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JWT </a:t>
            </a:r>
            <a:r>
              <a:rPr lang="ko-KR" altLang="en-US" dirty="0" smtClean="0"/>
              <a:t>인증 절차</a:t>
            </a:r>
            <a:endParaRPr lang="ko-KR" altLang="en-US" dirty="0"/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1DFF334-B214-AED8-97A4-B1CA7E4F3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24" y="1757095"/>
            <a:ext cx="7974951" cy="4600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55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dirty="0" smtClean="0"/>
              <a:t>쿠키</a:t>
            </a:r>
            <a:endParaRPr lang="en-US" altLang="ko-KR" dirty="0" smtClean="0"/>
          </a:p>
          <a:p>
            <a:pPr lvl="0" rtl="0"/>
            <a:endParaRPr lang="en-US" altLang="ko-KR" dirty="0" smtClean="0"/>
          </a:p>
          <a:p>
            <a:pPr lvl="0" rtl="0"/>
            <a:r>
              <a:rPr lang="ko-KR" altLang="en-US" dirty="0" smtClean="0"/>
              <a:t>세션</a:t>
            </a:r>
            <a:endParaRPr lang="en-US" altLang="ko-KR" dirty="0" smtClean="0"/>
          </a:p>
          <a:p>
            <a:pPr lvl="0" rtl="0"/>
            <a:endParaRPr lang="en-US" altLang="ko-KR" dirty="0" smtClean="0"/>
          </a:p>
          <a:p>
            <a:pPr lvl="0" rtl="0"/>
            <a:r>
              <a:rPr lang="ko-KR" altLang="en-US" dirty="0" smtClean="0"/>
              <a:t>토큰</a:t>
            </a:r>
            <a:endParaRPr lang="en-US" altLang="ko-KR" dirty="0" smtClean="0"/>
          </a:p>
          <a:p>
            <a:pPr lvl="0" rt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쿠키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/>
              <a:t>크롬이나 사파리 같은 브라우저에 저장되는 작은 텍스트 </a:t>
            </a:r>
            <a:r>
              <a:rPr lang="ko-KR" altLang="en-US" sz="2000" dirty="0" smtClean="0"/>
              <a:t>조각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dirty="0" smtClean="0"/>
              <a:t>왜 필요한가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sz="2000" dirty="0"/>
              <a:t>HTTP</a:t>
            </a:r>
            <a:r>
              <a:rPr lang="ko-KR" altLang="en-US" sz="2000" dirty="0"/>
              <a:t>는 </a:t>
            </a:r>
            <a:r>
              <a:rPr lang="en-US" altLang="ko-KR" sz="2000" dirty="0" smtClean="0"/>
              <a:t>Stateless</a:t>
            </a:r>
            <a:r>
              <a:rPr lang="ko-KR" altLang="en-US" sz="2000" dirty="0" smtClean="0"/>
              <a:t>하기 때문에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Stateless = </a:t>
            </a:r>
            <a:r>
              <a:rPr lang="ko-KR" altLang="en-US" sz="2000" dirty="0"/>
              <a:t>서버가 클라이언트의 정보를 계속 유지하고 있지 </a:t>
            </a:r>
            <a:r>
              <a:rPr lang="ko-KR" altLang="en-US" sz="2000" dirty="0" smtClean="0"/>
              <a:t>않는다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err="1"/>
              <a:t>클라와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첫번째</a:t>
            </a:r>
            <a:r>
              <a:rPr lang="ko-KR" altLang="en-US" sz="2000" dirty="0"/>
              <a:t> 통신에서 데이터를 주고 받았다고 해도</a:t>
            </a:r>
            <a:r>
              <a:rPr lang="en-US" altLang="ko-KR" sz="2000" dirty="0"/>
              <a:t>, </a:t>
            </a:r>
            <a:r>
              <a:rPr lang="ko-KR" altLang="en-US" sz="2000" dirty="0"/>
              <a:t>두 번째 통신에서 </a:t>
            </a:r>
            <a:r>
              <a:rPr lang="ko-KR" altLang="en-US" sz="2000" dirty="0" err="1"/>
              <a:t>클라의</a:t>
            </a:r>
            <a:r>
              <a:rPr lang="ko-KR" altLang="en-US" sz="2000" dirty="0"/>
              <a:t> 이전 데이터를 유지하지 않는다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73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쿠키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 통신 방법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sz="1800" dirty="0" smtClean="0"/>
              <a:t>최초 </a:t>
            </a:r>
            <a:r>
              <a:rPr lang="ko-KR" altLang="en-US" sz="1800" dirty="0"/>
              <a:t>통신에서는 </a:t>
            </a:r>
            <a:r>
              <a:rPr lang="ko-KR" altLang="en-US" sz="1800" dirty="0" err="1"/>
              <a:t>쿠키값이</a:t>
            </a:r>
            <a:r>
              <a:rPr lang="ko-KR" altLang="en-US" sz="1800" dirty="0"/>
              <a:t> 없으므로</a:t>
            </a:r>
            <a:r>
              <a:rPr lang="en-US" altLang="ko-KR" sz="1800" dirty="0"/>
              <a:t>, </a:t>
            </a:r>
            <a:r>
              <a:rPr lang="ko-KR" altLang="en-US" sz="1800" dirty="0"/>
              <a:t>일단 클라이언트는 </a:t>
            </a:r>
            <a:r>
              <a:rPr lang="en-US" altLang="ko-KR" sz="1800" dirty="0"/>
              <a:t>Request</a:t>
            </a:r>
            <a:r>
              <a:rPr lang="ko-KR" altLang="en-US" sz="1800" dirty="0"/>
              <a:t>를 한다 </a:t>
            </a:r>
            <a:endParaRPr lang="en-US" altLang="ko-KR" sz="1800" dirty="0"/>
          </a:p>
          <a:p>
            <a:pPr marL="914400" lvl="1" indent="-457200">
              <a:buAutoNum type="arabicPeriod"/>
            </a:pPr>
            <a:r>
              <a:rPr lang="ko-KR" altLang="en-US" sz="1800" dirty="0" smtClean="0"/>
              <a:t>서버에서 </a:t>
            </a:r>
            <a:r>
              <a:rPr lang="ko-KR" altLang="en-US" sz="1800" dirty="0"/>
              <a:t>클라이언트가 보낸 </a:t>
            </a:r>
            <a:r>
              <a:rPr lang="en-US" altLang="ko-KR" sz="1800" dirty="0"/>
              <a:t>Request Header</a:t>
            </a:r>
            <a:r>
              <a:rPr lang="ko-KR" altLang="en-US" sz="1800" dirty="0"/>
              <a:t>에 쿠키가 없음을 판별하고</a:t>
            </a:r>
            <a:r>
              <a:rPr lang="en-US" altLang="ko-KR" sz="1800" dirty="0"/>
              <a:t>, </a:t>
            </a:r>
            <a:r>
              <a:rPr lang="ko-KR" altLang="en-US" sz="1800" dirty="0"/>
              <a:t>통신 상태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UserID</a:t>
            </a:r>
            <a:r>
              <a:rPr lang="en-US" altLang="ko-KR" sz="1800" dirty="0"/>
              <a:t>, Password, </a:t>
            </a:r>
            <a:r>
              <a:rPr lang="ko-KR" altLang="en-US" sz="1800" dirty="0"/>
              <a:t>조작상태</a:t>
            </a:r>
            <a:r>
              <a:rPr lang="en-US" altLang="ko-KR" sz="1800" dirty="0"/>
              <a:t>, </a:t>
            </a:r>
            <a:r>
              <a:rPr lang="ko-KR" altLang="en-US" sz="1800" dirty="0"/>
              <a:t>방문횟수 등</a:t>
            </a:r>
            <a:r>
              <a:rPr lang="en-US" altLang="ko-KR" sz="1800" dirty="0"/>
              <a:t>)</a:t>
            </a:r>
            <a:r>
              <a:rPr lang="ko-KR" altLang="en-US" sz="1800" dirty="0"/>
              <a:t>를 저장한 쿠키를 </a:t>
            </a:r>
            <a:r>
              <a:rPr lang="en-US" altLang="ko-KR" sz="1800" dirty="0"/>
              <a:t>Response</a:t>
            </a:r>
            <a:r>
              <a:rPr lang="ko-KR" altLang="en-US" sz="1800" dirty="0"/>
              <a:t>한다 </a:t>
            </a:r>
            <a:endParaRPr lang="en-US" altLang="ko-KR" sz="1800" dirty="0" smtClean="0"/>
          </a:p>
          <a:p>
            <a:pPr marL="914400" lvl="1" indent="-457200">
              <a:buAutoNum type="arabicPeriod"/>
            </a:pPr>
            <a:r>
              <a:rPr lang="ko-KR" altLang="en-US" sz="1800" dirty="0" smtClean="0"/>
              <a:t>클라이언트의 </a:t>
            </a:r>
            <a:r>
              <a:rPr lang="ko-KR" altLang="en-US" sz="1800" dirty="0"/>
              <a:t>브라우저가 받은 쿠키를 생성</a:t>
            </a:r>
            <a:r>
              <a:rPr lang="en-US" altLang="ko-KR" sz="1800" dirty="0"/>
              <a:t>/</a:t>
            </a:r>
            <a:r>
              <a:rPr lang="ko-KR" altLang="en-US" sz="1800" dirty="0"/>
              <a:t>보존한다 </a:t>
            </a:r>
            <a:endParaRPr lang="en-US" altLang="ko-KR" sz="1800" dirty="0"/>
          </a:p>
          <a:p>
            <a:pPr marL="914400" lvl="1" indent="-457200">
              <a:buAutoNum type="arabicPeriod"/>
            </a:pPr>
            <a:r>
              <a:rPr lang="ko-KR" altLang="en-US" sz="1800" dirty="0" smtClean="0"/>
              <a:t>두 </a:t>
            </a:r>
            <a:r>
              <a:rPr lang="ko-KR" altLang="en-US" sz="1800" dirty="0"/>
              <a:t>번째 연결부턴</a:t>
            </a:r>
            <a:r>
              <a:rPr lang="en-US" altLang="ko-KR" sz="1800" dirty="0"/>
              <a:t>, HTTP Header</a:t>
            </a:r>
            <a:r>
              <a:rPr lang="ko-KR" altLang="en-US" sz="1800" dirty="0"/>
              <a:t>에 쿠키를 실어서 서버에 </a:t>
            </a:r>
            <a:r>
              <a:rPr lang="en-US" altLang="ko-KR" sz="1800" dirty="0"/>
              <a:t>Request</a:t>
            </a:r>
            <a:r>
              <a:rPr lang="ko-KR" altLang="en-US" sz="1800" dirty="0"/>
              <a:t>한다</a:t>
            </a:r>
            <a:endParaRPr lang="en-US" altLang="ko-KR" sz="1800" dirty="0" smtClean="0"/>
          </a:p>
          <a:p>
            <a:r>
              <a:rPr lang="ko-KR" altLang="en-US" dirty="0" smtClean="0"/>
              <a:t>제약 조건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쿠기는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개의 도메인에 </a:t>
            </a:r>
            <a:r>
              <a:rPr lang="ko-KR" altLang="en-US" sz="2000" dirty="0" smtClean="0"/>
              <a:t>한정</a:t>
            </a:r>
            <a:endParaRPr lang="en-US" altLang="ko-KR" sz="2000" dirty="0" smtClean="0"/>
          </a:p>
          <a:p>
            <a:pPr marL="91440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네이버에</a:t>
            </a:r>
            <a:r>
              <a:rPr lang="ko-KR" altLang="en-US" dirty="0" smtClean="0"/>
              <a:t> </a:t>
            </a:r>
            <a:r>
              <a:rPr lang="ko-KR" altLang="en-US" dirty="0"/>
              <a:t>의해 생성된 쿠키는 </a:t>
            </a:r>
            <a:r>
              <a:rPr lang="ko-KR" altLang="en-US" dirty="0" err="1"/>
              <a:t>구글로</a:t>
            </a:r>
            <a:r>
              <a:rPr lang="ko-KR" altLang="en-US" dirty="0"/>
              <a:t> 보내질 수 </a:t>
            </a:r>
            <a:r>
              <a:rPr lang="ko-KR" altLang="en-US" dirty="0" smtClean="0"/>
              <a:t>없다</a:t>
            </a:r>
          </a:p>
          <a:p>
            <a:pPr lvl="1"/>
            <a:r>
              <a:rPr lang="ko-KR" altLang="en-US" sz="2000" dirty="0" smtClean="0"/>
              <a:t>하나의 </a:t>
            </a:r>
            <a:r>
              <a:rPr lang="ko-KR" altLang="en-US" sz="2000" dirty="0"/>
              <a:t>도메인 당 </a:t>
            </a:r>
            <a:r>
              <a:rPr lang="en-US" altLang="ko-KR" sz="2000" dirty="0"/>
              <a:t>20</a:t>
            </a:r>
            <a:r>
              <a:rPr lang="ko-KR" altLang="en-US" sz="2000" dirty="0"/>
              <a:t>개의 쿠키를 가질 수 </a:t>
            </a:r>
            <a:r>
              <a:rPr lang="ko-KR" altLang="en-US" sz="2000" dirty="0" smtClean="0"/>
              <a:t>없다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하나의 쿠키는 </a:t>
            </a:r>
            <a:r>
              <a:rPr lang="en-US" altLang="ko-KR" sz="2000" dirty="0"/>
              <a:t>4KB (4096byte) </a:t>
            </a:r>
            <a:r>
              <a:rPr lang="ko-KR" altLang="en-US" sz="2000" dirty="0"/>
              <a:t>저장 가능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213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세션이란</a:t>
            </a:r>
            <a:endParaRPr lang="en-US" altLang="ko-KR" dirty="0" smtClean="0"/>
          </a:p>
          <a:p>
            <a:pPr lvl="1"/>
            <a:r>
              <a:rPr lang="ko-KR" altLang="en-US" sz="2000" dirty="0"/>
              <a:t>사용자가 웹 브라우저를 통해 </a:t>
            </a:r>
            <a:r>
              <a:rPr lang="ko-KR" altLang="en-US" sz="2000" dirty="0" err="1"/>
              <a:t>웹서버에</a:t>
            </a:r>
            <a:r>
              <a:rPr lang="ko-KR" altLang="en-US" sz="2000" dirty="0"/>
              <a:t> 접속한 시점으로부터 웹 브라우저를 종료하여 연결을 끝내는 시점까지</a:t>
            </a:r>
            <a:r>
              <a:rPr lang="en-US" altLang="ko-KR" sz="2000" dirty="0"/>
              <a:t>, </a:t>
            </a:r>
            <a:r>
              <a:rPr lang="ko-KR" altLang="en-US" sz="2000" dirty="0"/>
              <a:t>같은 사용자로부터 오는 일련의 요청을 하나의 상태로 보고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상태를 일정하게 유지하는 기술</a:t>
            </a:r>
            <a:endParaRPr lang="en-US" altLang="ko-KR" sz="2000" dirty="0" smtClean="0"/>
          </a:p>
          <a:p>
            <a:r>
              <a:rPr lang="ko-KR" altLang="en-US" dirty="0" smtClean="0"/>
              <a:t>왜 사용하냐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/>
              <a:t>세션이 없다면 클릭 하나하나는 매번 </a:t>
            </a:r>
            <a:r>
              <a:rPr lang="ko-KR" altLang="en-US" sz="2000" dirty="0" smtClean="0"/>
              <a:t>서버에게 새로운 요청이 되어 클릭을 </a:t>
            </a:r>
            <a:r>
              <a:rPr lang="ko-KR" altLang="en-US" sz="2000" dirty="0"/>
              <a:t>할 때마다 반복해서 아이디와 비밀번호를 서버에 제공해야 한다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https://s3.us-west-2.amazonaws.com/secure.notion-static.com/ece8eae9-d75d-49c7-8726-af4757a2276b/Untitled.png?X-Amz-Algorithm=AWS4-HMAC-SHA256&amp;X-Amz-Content-Sha256=UNSIGNED-PAYLOAD&amp;X-Amz-Credential=AKIAT73L2G45EIPT3X45%2F20230320%2Fus-west-2%2Fs3%2Faws4_request&amp;X-Amz-Date=20230320T095740Z&amp;X-Amz-Expires=86400&amp;X-Amz-Signature=b6f722635da96d1c30ec0d7421a544a3434430381e92259c45484403340b51e7&amp;X-Amz-SignedHeaders=host&amp;response-content-disposition=filename%3D%22Untitled.png%22&amp;x-id=Get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82" y="766624"/>
            <a:ext cx="5553075" cy="585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4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5686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세션 통신 방법</a:t>
            </a:r>
            <a:endParaRPr lang="en-US" altLang="ko-KR" dirty="0" smtClean="0"/>
          </a:p>
          <a:p>
            <a:pPr marL="452437" lvl="1" indent="0">
              <a:buNone/>
            </a:pPr>
            <a:endParaRPr lang="ko-KR" altLang="en-US" dirty="0"/>
          </a:p>
        </p:txBody>
      </p:sp>
      <p:pic>
        <p:nvPicPr>
          <p:cNvPr id="2052" name="Picture 4" descr="https://s3.us-west-2.amazonaws.com/secure.notion-static.com/1b9a52b9-74ed-40a8-9061-316a1bb4c2fd/Untitled.png?X-Amz-Algorithm=AWS4-HMAC-SHA256&amp;X-Amz-Content-Sha256=UNSIGNED-PAYLOAD&amp;X-Amz-Credential=AKIAT73L2G45EIPT3X45%2F20230320%2Fus-west-2%2Fs3%2Faws4_request&amp;X-Amz-Date=20230320T095916Z&amp;X-Amz-Expires=86400&amp;X-Amz-Signature=f7492fa8541f8402b7532d1782a96759cfe1267652987d78840baf7b9a1cd17a&amp;X-Amz-SignedHeaders=host&amp;response-content-disposition=filename%3D%22Untitled.png%22&amp;x-id=Get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57" y="2397985"/>
            <a:ext cx="4189931" cy="37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토큰이란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/>
              <a:t>서버가</a:t>
            </a:r>
            <a:r>
              <a:rPr lang="en-US" altLang="ko-KR" sz="2000" dirty="0"/>
              <a:t>, </a:t>
            </a:r>
            <a:r>
              <a:rPr lang="ko-KR" altLang="en-US" sz="2000" dirty="0"/>
              <a:t>각각의 클라이언트를 누군지 정확히 구별할 수 있도록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유니크한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정보를 담은 </a:t>
            </a:r>
            <a:r>
              <a:rPr lang="ko-KR" altLang="en-US" sz="2000" b="1" dirty="0"/>
              <a:t>암호화 </a:t>
            </a:r>
            <a:r>
              <a:rPr lang="ko-KR" altLang="en-US" sz="2000" b="1" dirty="0" smtClean="0"/>
              <a:t>데이터 </a:t>
            </a:r>
            <a:r>
              <a:rPr lang="en-US" altLang="ko-KR" sz="2000" b="1" dirty="0" smtClean="0"/>
              <a:t>(</a:t>
            </a:r>
            <a:r>
              <a:rPr lang="en-US" altLang="ko-KR" sz="2000" dirty="0">
                <a:latin typeface="KoPub돋움체 Medium" panose="020B0600000101010101" charset="-127"/>
                <a:ea typeface="KoPub돋움체 Medium" panose="020B0600000101010101" charset="-127"/>
                <a:cs typeface="Times New Roman" panose="02020603050405020304" pitchFamily="18" charset="0"/>
              </a:rPr>
              <a:t>HMAC SHA256 </a:t>
            </a:r>
            <a:r>
              <a:rPr lang="ko-KR" altLang="ko-KR" sz="2000" dirty="0">
                <a:latin typeface="KoPub돋움체 Medium" panose="020B0600000101010101" charset="-127"/>
                <a:ea typeface="KoPub돋움체 Medium" panose="020B0600000101010101" charset="-127"/>
                <a:cs typeface="Times New Roman" panose="02020603050405020304" pitchFamily="18" charset="0"/>
              </a:rPr>
              <a:t>혹은</a:t>
            </a:r>
            <a:r>
              <a:rPr lang="en-US" altLang="ko-KR" sz="2000" dirty="0">
                <a:latin typeface="KoPub돋움체 Medium" panose="020B0600000101010101" charset="-127"/>
                <a:ea typeface="KoPub돋움체 Medium" panose="020B0600000101010101" charset="-127"/>
                <a:cs typeface="Times New Roman" panose="02020603050405020304" pitchFamily="18" charset="0"/>
              </a:rPr>
              <a:t> RSA SHA256</a:t>
            </a:r>
            <a:r>
              <a:rPr lang="ko-KR" altLang="ko-KR" sz="2000" dirty="0">
                <a:latin typeface="KoPub돋움체 Medium" panose="020B0600000101010101" charset="-127"/>
                <a:ea typeface="KoPub돋움체 Medium" panose="020B0600000101010101" charset="-127"/>
                <a:cs typeface="Times New Roman" panose="02020603050405020304" pitchFamily="18" charset="0"/>
              </a:rPr>
              <a:t>알고리즘을 이용</a:t>
            </a:r>
            <a:r>
              <a:rPr lang="en-US" altLang="ko-KR" sz="2000" b="1" dirty="0" smtClean="0"/>
              <a:t>)</a:t>
            </a:r>
          </a:p>
          <a:p>
            <a:pPr lvl="1"/>
            <a:endParaRPr lang="en-US" altLang="ko-KR" sz="2000" dirty="0" smtClean="0"/>
          </a:p>
          <a:p>
            <a:r>
              <a:rPr lang="ko-KR" altLang="en-US" dirty="0" smtClean="0"/>
              <a:t>왜 사용하나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/>
              <a:t>세션의 경우 세션 아이디를 </a:t>
            </a:r>
            <a:r>
              <a:rPr lang="ko-KR" altLang="en-US" sz="2000" dirty="0" err="1"/>
              <a:t>바로바로</a:t>
            </a:r>
            <a:r>
              <a:rPr lang="ko-KR" altLang="en-US" sz="2000" dirty="0"/>
              <a:t> 확인할 수 있도록 로그인한 사용자의 아이디를 메모리에 </a:t>
            </a:r>
            <a:r>
              <a:rPr lang="ko-KR" altLang="en-US" sz="2000" dirty="0" smtClean="0"/>
              <a:t>저장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	=&gt;</a:t>
            </a:r>
            <a:r>
              <a:rPr lang="ko-KR" altLang="en-US" sz="2000" dirty="0"/>
              <a:t> 서버에 동시 접속하는 사용자가 많아지면 메모리 공간이 부족해져서 서버에 부하가 걸리고 화면이 움직이지 않는 등의 문제가 </a:t>
            </a:r>
            <a:r>
              <a:rPr lang="ko-KR" altLang="en-US" sz="2000" dirty="0" smtClean="0"/>
              <a:t>발생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 smtClean="0"/>
              <a:t>토큰의 경우 </a:t>
            </a:r>
            <a:r>
              <a:rPr lang="ko-KR" altLang="en-US" sz="2000" dirty="0" err="1" smtClean="0"/>
              <a:t>유니크한</a:t>
            </a:r>
            <a:r>
              <a:rPr lang="ko-KR" altLang="en-US" sz="2000" dirty="0" smtClean="0"/>
              <a:t> 정보를 담고 있기에 서버에서 비교할 대상이 필요로 하지 않기에 따로 저장할 필요가 없음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088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</a:t>
            </a:r>
            <a:endParaRPr lang="ko-KR" altLang="en-US" dirty="0"/>
          </a:p>
        </p:txBody>
      </p:sp>
      <p:pic>
        <p:nvPicPr>
          <p:cNvPr id="3074" name="Picture 2" descr="https://s3.us-west-2.amazonaws.com/secure.notion-static.com/e21e976a-c595-4d2d-ae91-06464f6764eb/Untitled.png?X-Amz-Algorithm=AWS4-HMAC-SHA256&amp;X-Amz-Content-Sha256=UNSIGNED-PAYLOAD&amp;X-Amz-Credential=AKIAT73L2G45EIPT3X45%2F20230320%2Fus-west-2%2Fs3%2Faws4_request&amp;X-Amz-Date=20230320T100455Z&amp;X-Amz-Expires=86400&amp;X-Amz-Signature=335ca271f20e336c17ea8d2e1e84edf8f7cc06787e9f1902329b61f6d7948b6c&amp;X-Amz-SignedHeaders=host&amp;response-content-disposition=filename%3D%22Untitled.png%22&amp;x-id=GetObjec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95" y="1825625"/>
            <a:ext cx="45038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1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/>
              <a:t>한 번 발행한 토큰은 유효기간이 끝나기 전까지 따로 통제할 수 없기 때문에 세션에 비해 토큰 정보를 탈취 당할 </a:t>
            </a:r>
            <a:r>
              <a:rPr lang="ko-KR" altLang="en-US" dirty="0" smtClean="0"/>
              <a:t>가능성이 높다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2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워터마크 디자인 서식 파일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069_TF03460614" id="{CDFE137F-FB47-411E-83F5-2908E087461D}" vid="{38D99AA1-BB1D-4CE7-BC15-2F0B68201B39}"/>
    </a:ext>
  </a:extLst>
</a:theme>
</file>

<file path=ppt/theme/theme2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워터마크 디자인 슬라이드</Template>
  <TotalTime>65</TotalTime>
  <Words>321</Words>
  <Application>Microsoft Office PowerPoint</Application>
  <PresentationFormat>와이드스크린</PresentationFormat>
  <Paragraphs>71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KoPub돋움체 Medium</vt:lpstr>
      <vt:lpstr>굴림</vt:lpstr>
      <vt:lpstr>맑은 고딕</vt:lpstr>
      <vt:lpstr>Arial</vt:lpstr>
      <vt:lpstr>Century Gothic</vt:lpstr>
      <vt:lpstr>Times New Roman</vt:lpstr>
      <vt:lpstr>Wingdings</vt:lpstr>
      <vt:lpstr>워터마크 디자인 서식 파일</vt:lpstr>
      <vt:lpstr>세션 쿠키 토큰</vt:lpstr>
      <vt:lpstr>목차</vt:lpstr>
      <vt:lpstr>쿠키</vt:lpstr>
      <vt:lpstr>쿠키</vt:lpstr>
      <vt:lpstr>세션</vt:lpstr>
      <vt:lpstr>세션</vt:lpstr>
      <vt:lpstr>토큰</vt:lpstr>
      <vt:lpstr>토큰</vt:lpstr>
      <vt:lpstr>토큰</vt:lpstr>
      <vt:lpstr>JWT</vt:lpstr>
      <vt:lpstr>JWT 구조</vt:lpstr>
      <vt:lpstr>JWT 토큰 종류</vt:lpstr>
      <vt:lpstr>JWT 인증 절차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세션 쿠키 토큰</dc:title>
  <dc:creator>USER</dc:creator>
  <cp:lastModifiedBy>USER</cp:lastModifiedBy>
  <cp:revision>5</cp:revision>
  <dcterms:created xsi:type="dcterms:W3CDTF">2023-03-20T09:47:27Z</dcterms:created>
  <dcterms:modified xsi:type="dcterms:W3CDTF">2023-03-20T10:53:01Z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