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05:29:2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05:12:4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0 24575,'-46'55'0,"36"-41"0,0-2 0,-1 0 0,0 0 0,-19 15 0,-42 33 0,47-37 0,-48 32 0,63-49 0,0 1 0,1 1 0,-1-1 0,2 2 0,-1-1 0,1 1 0,0 0 0,1 1 0,-7 11 0,-17 27 0,-29 51 0,36-58 0,16-30 0,1 0 0,1 1 0,0 0 0,1 0 0,-5 17 0,5-7 0,-2 29 0,3-17 0,3-23-117,-1 0-299,1 0 0,-7 20 0,4-21-6410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05:12:5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24575,'0'362'0,"7"-267"0,1-14 0,-6-6 0,6 107 0,-5-147 0,2-1 0,2 1 0,12 38 0,31 95 0,-47-157 0,1 0 0,0 0 0,0 0 0,1 0 0,1-1 0,0 0 0,0 0 0,1 0 0,15 16 0,-9-13 0,-10-10 0,0 0 0,0 0 0,0 0 0,0 0 0,0 0 0,1-1 0,0 1 0,-1-1 0,1 0 0,0 0 0,0 0 0,0-1 0,0 0 0,0 1 0,0-1 0,7 0 0,40 1 0,67-5 0,-106 1 0,0 0 0,0-1 0,16-5 0,-16 4 0,1 0 0,22-3 0,-17 4 0,1-1 0,-1 0 0,22-10 0,-24 8 0,0 1 0,0 1 0,0 0 0,25-2 0,-32 5-273,-1 1 0,1-1 0,-1-1 0,13-4 0,-4 0-6553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05:15:14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24575,'39'0'0,"1"-2"0,-1-2 0,1-2 0,44-12 0,89-21 0,-133 34 0,-1 0 0,61 3 0,-76 4 0,0 1 0,0 1 0,0 1 0,-1 2 0,1 0 0,-2 1 0,34 17 0,-7-5 0,55 16 0,-8-5 0,-72-23 0,1-1 0,0-2 0,33 4 0,-20-4 0,21 7 0,-41-7 0,1-1 0,29 3 0,-35-7 0,-6 0 0,0 0 0,-1 0 0,1 1 0,-1 0 0,1 0 0,-1 1 0,1 0 0,-1 0 0,0 0 0,10 5 0,10 9 0,0 0 0,52 22 0,-53-27 0,-1 2 0,0 0 0,23 17 0,17 11 0,-48-30 0,0 0 0,-2 1 0,1 0 0,19 23 0,21 19 0,-31-32 0,-2 0 0,-1 1 0,36 52 0,-36-48-17,-15-20-208,0 0 0,0 0 1,-1 1-1,0 0 1,5 13-1,-5-7-6601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05:15:1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24575,'90'0'0,"100"-1"0,-167-1 0,-1 0 0,1-2 0,0 0 0,-1-2 0,0-1 0,-1 0 0,1-2 0,27-15 0,-12 7 0,0 2 0,0 2 0,71-17 0,-57 14 0,-39 12 0,0 0 0,0 0 0,0 1 0,1 0 0,15 0 0,194 3 0,-95 1 0,109-1-1365,-219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05:15:1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1269 24575,'0'3'0,"1"-1"0,0 1 0,0 0 0,0-1 0,0 1 0,0-1 0,0 0 0,1 1 0,2 3 0,0-1 0,4 7 0,1-1 0,0 0 0,0-1 0,2 0 0,-1-1 0,1 0 0,0 0 0,1-1 0,0-1 0,0 0 0,14 5 0,-18-8 0,1-2 0,-1 1 0,1-1 0,0 0 0,0-1 0,13 1 0,57-5 0,-32 1 0,-30 1 0,1-1 0,-1 0 0,1-2 0,-1 0 0,17-6 0,81-37 0,-110 44 0,95-49 0,-21 9 0,85-45 0,75-36 0,-150 78 0,-21 8 0,-46 26 0,0-1 0,-1-1 0,0-1 0,-1-1 0,-1-1 0,20-22 0,-5 8 0,-24 22 0,1 0 0,-2 0 0,0-1 0,12-16 0,55-100 0,-69 116 0,1 1 0,0 0 0,17-15 0,-16 16 0,0-1 0,0 0 0,13-18 0,-7 4 0,16-33 0,-27 46 0,0 0 0,0 0 0,-1 0 0,-1 0 0,1-1 0,0-16 0,-1 14 0,1 1 0,0 0 0,1 0 0,0 0 0,1 0 0,0 1 0,10-16 0,3-9 0,8-31 0,-21 50 0,1 1 0,1-1 0,17-30 0,-12 29-1365,-3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05:29:1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56FA8-7DD7-7B74-F6F9-66D300008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449328-F25D-322A-B957-6712AE39B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F8E4A-CC37-0B5E-50C8-BC93145A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BDCC-834A-4FDA-9390-DD3A2330035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E6E94-4E37-2B2B-F58A-880E31F6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BD110-A91C-4BA4-5C3B-C53B79F1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1D4-1119-43C0-BFAC-44EA7BAA9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4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D107D-1DF6-93BF-BC28-1A0419D1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53E66E-BB7D-FC11-4DCA-8F9725296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63FF7-BCCA-C6C4-0D52-7DBA5E78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BDCC-834A-4FDA-9390-DD3A2330035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9059A-524E-75C4-69F9-FDF5C53F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C46F4-532A-3BE8-8570-406F7785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1D4-1119-43C0-BFAC-44EA7BAA9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6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D1DC6A-F8FB-9CF6-E234-EBB84170F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462962-221A-792A-F02E-60C587A9D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2F344-48EC-30EE-BCBF-6A0304E8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BDCC-834A-4FDA-9390-DD3A2330035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2DF11-1CBA-7061-E948-470D4987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E694F-F9DB-6A87-52ED-0DA2B30C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1D4-1119-43C0-BFAC-44EA7BAA9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2F2C4-EBD8-70EF-E455-5C6D036E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D4B36-473E-5789-56B4-2268B53F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2CD97-5158-2263-E5CC-8FC6CA0D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BDCC-834A-4FDA-9390-DD3A2330035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F8805-E087-D605-3B20-4B8EBDBF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DFD49-AAA6-BB9B-5C69-5E36DC09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1D4-1119-43C0-BFAC-44EA7BAA9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2294C-AB21-C566-0BDF-180D6001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241EE-CDD7-4532-10BD-A4BD9E1E2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D58D2-13CF-F00A-CF4C-E264F7E0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BDCC-834A-4FDA-9390-DD3A2330035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4AECA-A57D-3235-D930-30E277B5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F7DC0-04CF-F45F-3829-C8CBBB4D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1D4-1119-43C0-BFAC-44EA7BAA9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7CF23-8934-43E2-748E-CFFCC34E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47A7C-1763-7BB4-E970-9CC50367A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B15F8E-7E6E-5B09-73C4-8360CDD9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759D9-652D-7150-46DA-49CA65AC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BDCC-834A-4FDA-9390-DD3A2330035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8687A-F3E1-93D2-7B7C-A30211A6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454E1-3F94-69AC-2359-12BF330C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1D4-1119-43C0-BFAC-44EA7BAA9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1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26FE-B96C-38A1-02F0-0297BCAA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9EBB93-9633-4B79-9B93-BDC71320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736CEA-FACA-35B6-D59D-37378088D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6211DC-D35B-C07C-2332-C5F406F8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A59F1C-833A-E5CC-E742-4839FE364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5F7230-AE9B-0EF1-DE84-7F3A4068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BDCC-834A-4FDA-9390-DD3A2330035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0BF95E-144F-8925-CE0D-A811F67A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B8BB6A-3752-FF48-2D42-68947745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1D4-1119-43C0-BFAC-44EA7BAA9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B4EFF-7E46-BB45-28EC-B8DE67BC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D966CD-C71B-02E3-89B9-FAFAAA58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BDCC-834A-4FDA-9390-DD3A2330035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2C343B-33FC-33E0-0CBA-67907E04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02C841-D969-C404-F984-C90E1EBA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1D4-1119-43C0-BFAC-44EA7BAA9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2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C5258B-3C54-25B0-5B99-B87B6939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BDCC-834A-4FDA-9390-DD3A2330035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59DF6A-43E8-D28A-A2A5-959B3518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A0562-B800-2BA2-5E9A-B7F07D18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1D4-1119-43C0-BFAC-44EA7BAA9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8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F9B7F-1527-A33C-E6DF-1139A15F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31AAD-620A-C9CB-AB9C-B665C5B2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E96DA1-C311-FDE5-CBA9-89DF824C3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24A25-6EFA-1813-3F84-83005285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BDCC-834A-4FDA-9390-DD3A2330035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D9B4F-C5B6-AFDF-CF40-DF2698A4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209A8E-1895-0AF2-BB14-B5AAA121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1D4-1119-43C0-BFAC-44EA7BAA9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8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AB35D-E053-A208-F3EE-81355DF7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AB5BA8-FE0D-1BB4-58F5-8C3BF4313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859D94-A289-F580-193B-446056DEC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4C8AE-8E11-95A8-D045-C69F678D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BDCC-834A-4FDA-9390-DD3A2330035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5337F-9EC2-6A8A-33B2-0B687DFB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F21312-0780-FDF5-ACD3-2988A31B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1D4-1119-43C0-BFAC-44EA7BAA9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0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96A7A-794E-F380-7461-05CD4103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31719-3550-B903-8003-2D7E6BC59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E376B-8784-08B1-49F5-4876498E2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EBDCC-834A-4FDA-9390-DD3A2330035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C9689-FED9-91F7-7447-5F20AC7D2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184FA-B830-A409-6897-3E6CC6DFC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71D4-1119-43C0-BFAC-44EA7BAA9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6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D08DB0-AA21-DB92-F943-73B43203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13" y="935813"/>
            <a:ext cx="4986374" cy="498637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340DCC-6B62-101B-4B61-51FD36202CA8}"/>
              </a:ext>
            </a:extLst>
          </p:cNvPr>
          <p:cNvSpPr/>
          <p:nvPr/>
        </p:nvSpPr>
        <p:spPr>
          <a:xfrm>
            <a:off x="6096000" y="935813"/>
            <a:ext cx="2493187" cy="2493188"/>
          </a:xfrm>
          <a:prstGeom prst="rect">
            <a:avLst/>
          </a:prstGeom>
          <a:solidFill>
            <a:srgbClr val="92D05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2</a:t>
            </a:r>
            <a:endParaRPr lang="ko-KR" altLang="en-US" sz="8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76C43A-9371-0D68-9F03-CB53DF2E03DC}"/>
              </a:ext>
            </a:extLst>
          </p:cNvPr>
          <p:cNvSpPr/>
          <p:nvPr/>
        </p:nvSpPr>
        <p:spPr>
          <a:xfrm>
            <a:off x="3592981" y="3443751"/>
            <a:ext cx="2493187" cy="2493188"/>
          </a:xfrm>
          <a:prstGeom prst="rect">
            <a:avLst/>
          </a:prstGeom>
          <a:solidFill>
            <a:srgbClr val="92D05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3</a:t>
            </a:r>
            <a:endParaRPr lang="ko-KR" altLang="en-US" sz="8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61DEC2-9420-F0F9-69FE-6153196075A7}"/>
              </a:ext>
            </a:extLst>
          </p:cNvPr>
          <p:cNvSpPr/>
          <p:nvPr/>
        </p:nvSpPr>
        <p:spPr>
          <a:xfrm>
            <a:off x="3602813" y="935813"/>
            <a:ext cx="2493187" cy="2493188"/>
          </a:xfrm>
          <a:prstGeom prst="rect">
            <a:avLst/>
          </a:prstGeom>
          <a:solidFill>
            <a:srgbClr val="92D05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1</a:t>
            </a:r>
            <a:endParaRPr lang="ko-KR" altLang="en-US" sz="8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1ACC79-4F26-D57F-B6AD-C7E25EEE053A}"/>
              </a:ext>
            </a:extLst>
          </p:cNvPr>
          <p:cNvSpPr/>
          <p:nvPr/>
        </p:nvSpPr>
        <p:spPr>
          <a:xfrm>
            <a:off x="6091084" y="3453585"/>
            <a:ext cx="2493187" cy="2493188"/>
          </a:xfrm>
          <a:prstGeom prst="rect">
            <a:avLst/>
          </a:prstGeom>
          <a:solidFill>
            <a:srgbClr val="92D05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4</a:t>
            </a:r>
            <a:endParaRPr lang="ko-KR" altLang="en-US" sz="8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D3E01F2-F10D-0FA4-491F-781F9E36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201" y="950561"/>
            <a:ext cx="2399781" cy="245336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0C448C-2BB2-4CBD-A493-15183077F262}"/>
              </a:ext>
            </a:extLst>
          </p:cNvPr>
          <p:cNvSpPr/>
          <p:nvPr/>
        </p:nvSpPr>
        <p:spPr>
          <a:xfrm>
            <a:off x="3641433" y="969624"/>
            <a:ext cx="1234658" cy="12322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1</a:t>
            </a:r>
            <a:endParaRPr lang="ko-KR" altLang="en-US" sz="4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395C54-1DF6-EC34-58F2-9E0BC23E43CF}"/>
              </a:ext>
            </a:extLst>
          </p:cNvPr>
          <p:cNvSpPr/>
          <p:nvPr/>
        </p:nvSpPr>
        <p:spPr>
          <a:xfrm>
            <a:off x="4861342" y="969624"/>
            <a:ext cx="1234658" cy="12322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2</a:t>
            </a:r>
            <a:endParaRPr lang="ko-KR" altLang="en-US" sz="4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2671B4-8CC5-F7AB-40A9-644F8DEB9B30}"/>
              </a:ext>
            </a:extLst>
          </p:cNvPr>
          <p:cNvSpPr/>
          <p:nvPr/>
        </p:nvSpPr>
        <p:spPr>
          <a:xfrm>
            <a:off x="3632110" y="2197284"/>
            <a:ext cx="1234658" cy="12322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3</a:t>
            </a:r>
            <a:endParaRPr lang="ko-KR" altLang="en-US" sz="4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40BC8C-B73D-5B07-F5E5-0D612D31608B}"/>
              </a:ext>
            </a:extLst>
          </p:cNvPr>
          <p:cNvSpPr/>
          <p:nvPr/>
        </p:nvSpPr>
        <p:spPr>
          <a:xfrm>
            <a:off x="4866768" y="2197284"/>
            <a:ext cx="1234658" cy="12322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4</a:t>
            </a:r>
            <a:endParaRPr lang="ko-KR" altLang="en-US" sz="4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55FE7AF2-CA08-953A-E273-810F55917651}"/>
                  </a:ext>
                </a:extLst>
              </p14:cNvPr>
              <p14:cNvContentPartPr/>
              <p14:nvPr/>
            </p14:nvContentPartPr>
            <p14:xfrm>
              <a:off x="4291191" y="-394358"/>
              <a:ext cx="360" cy="3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55FE7AF2-CA08-953A-E273-810F559176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2191" y="-40335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00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0" grpId="0" animBg="1"/>
      <p:bldP spid="1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D08DB0-AA21-DB92-F943-73B43203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39" y="822742"/>
            <a:ext cx="4986374" cy="498637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340DCC-6B62-101B-4B61-51FD36202CA8}"/>
              </a:ext>
            </a:extLst>
          </p:cNvPr>
          <p:cNvSpPr/>
          <p:nvPr/>
        </p:nvSpPr>
        <p:spPr>
          <a:xfrm>
            <a:off x="2964426" y="822742"/>
            <a:ext cx="2493187" cy="2493188"/>
          </a:xfrm>
          <a:prstGeom prst="rect">
            <a:avLst/>
          </a:prstGeom>
          <a:solidFill>
            <a:srgbClr val="92D05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2</a:t>
            </a:r>
            <a:endParaRPr lang="ko-KR" altLang="en-US" sz="8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76C43A-9371-0D68-9F03-CB53DF2E03DC}"/>
              </a:ext>
            </a:extLst>
          </p:cNvPr>
          <p:cNvSpPr/>
          <p:nvPr/>
        </p:nvSpPr>
        <p:spPr>
          <a:xfrm>
            <a:off x="461407" y="3330680"/>
            <a:ext cx="2493187" cy="2493188"/>
          </a:xfrm>
          <a:prstGeom prst="rect">
            <a:avLst/>
          </a:prstGeom>
          <a:solidFill>
            <a:srgbClr val="92D05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3</a:t>
            </a:r>
            <a:endParaRPr lang="ko-KR" altLang="en-US" sz="8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61DEC2-9420-F0F9-69FE-6153196075A7}"/>
              </a:ext>
            </a:extLst>
          </p:cNvPr>
          <p:cNvSpPr/>
          <p:nvPr/>
        </p:nvSpPr>
        <p:spPr>
          <a:xfrm>
            <a:off x="471239" y="822742"/>
            <a:ext cx="2493187" cy="2493188"/>
          </a:xfrm>
          <a:prstGeom prst="rect">
            <a:avLst/>
          </a:prstGeom>
          <a:solidFill>
            <a:srgbClr val="92D05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1</a:t>
            </a:r>
            <a:endParaRPr lang="ko-KR" altLang="en-US" sz="8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1ACC79-4F26-D57F-B6AD-C7E25EEE053A}"/>
              </a:ext>
            </a:extLst>
          </p:cNvPr>
          <p:cNvSpPr/>
          <p:nvPr/>
        </p:nvSpPr>
        <p:spPr>
          <a:xfrm>
            <a:off x="2959510" y="3340514"/>
            <a:ext cx="2493187" cy="2493188"/>
          </a:xfrm>
          <a:prstGeom prst="rect">
            <a:avLst/>
          </a:prstGeom>
          <a:solidFill>
            <a:srgbClr val="92D05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4</a:t>
            </a:r>
            <a:endParaRPr lang="ko-KR" altLang="en-US" sz="8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808B44-0919-A147-DE11-BE84E673E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01" y="0"/>
            <a:ext cx="4573369" cy="68579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92483D-4517-9471-8C4D-E88650D2BF68}"/>
              </a:ext>
            </a:extLst>
          </p:cNvPr>
          <p:cNvSpPr/>
          <p:nvPr/>
        </p:nvSpPr>
        <p:spPr>
          <a:xfrm>
            <a:off x="6671094" y="874143"/>
            <a:ext cx="4428227" cy="1955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FA319-669E-327C-2090-662FE4E5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540" y="874143"/>
            <a:ext cx="866781" cy="8763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0CC90D-3389-E8BD-D024-9212D89EFFD3}"/>
              </a:ext>
            </a:extLst>
          </p:cNvPr>
          <p:cNvSpPr/>
          <p:nvPr/>
        </p:nvSpPr>
        <p:spPr>
          <a:xfrm>
            <a:off x="10580213" y="2888410"/>
            <a:ext cx="1328498" cy="1328499"/>
          </a:xfrm>
          <a:prstGeom prst="rect">
            <a:avLst/>
          </a:prstGeom>
          <a:solidFill>
            <a:srgbClr val="92D05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1</a:t>
            </a:r>
            <a:endParaRPr lang="ko-KR" altLang="en-US" sz="8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143A9B-12E1-577B-35CC-46E138A01E1D}"/>
              </a:ext>
            </a:extLst>
          </p:cNvPr>
          <p:cNvSpPr/>
          <p:nvPr/>
        </p:nvSpPr>
        <p:spPr>
          <a:xfrm>
            <a:off x="6671093" y="2881222"/>
            <a:ext cx="2806461" cy="8223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0368CB8-4FED-E69D-EDF5-D3BBD3D92AC7}"/>
                  </a:ext>
                </a:extLst>
              </p14:cNvPr>
              <p14:cNvContentPartPr/>
              <p14:nvPr/>
            </p14:nvContentPartPr>
            <p14:xfrm>
              <a:off x="10238518" y="2944440"/>
              <a:ext cx="205560" cy="2955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0368CB8-4FED-E69D-EDF5-D3BBD3D92A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9518" y="2935440"/>
                <a:ext cx="2232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CBFA458B-423C-88B3-E1C2-F07E4FEBFB00}"/>
                  </a:ext>
                </a:extLst>
              </p14:cNvPr>
              <p14:cNvContentPartPr/>
              <p14:nvPr/>
            </p14:nvContentPartPr>
            <p14:xfrm>
              <a:off x="10213678" y="3760920"/>
              <a:ext cx="296640" cy="47304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CBFA458B-423C-88B3-E1C2-F07E4FEBFB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05038" y="3751920"/>
                <a:ext cx="314280" cy="4906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252C554-22B5-C0C7-DBE5-A8E6F169F787}"/>
              </a:ext>
            </a:extLst>
          </p:cNvPr>
          <p:cNvSpPr txBox="1"/>
          <p:nvPr/>
        </p:nvSpPr>
        <p:spPr>
          <a:xfrm>
            <a:off x="9708223" y="3306792"/>
            <a:ext cx="8723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loop/2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5BCCDA-7C5F-D775-020B-48948E5A5601}"/>
              </a:ext>
            </a:extLst>
          </p:cNvPr>
          <p:cNvSpPr/>
          <p:nvPr/>
        </p:nvSpPr>
        <p:spPr>
          <a:xfrm>
            <a:off x="7070785" y="4888300"/>
            <a:ext cx="1768416" cy="2472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FF5A8D-CA7C-59C5-D7AE-2847922FB938}"/>
              </a:ext>
            </a:extLst>
          </p:cNvPr>
          <p:cNvSpPr/>
          <p:nvPr/>
        </p:nvSpPr>
        <p:spPr>
          <a:xfrm>
            <a:off x="7102413" y="5523784"/>
            <a:ext cx="1926567" cy="2472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BA16C7-A63F-33DF-1641-9A4CABB10D5C}"/>
              </a:ext>
            </a:extLst>
          </p:cNvPr>
          <p:cNvSpPr/>
          <p:nvPr/>
        </p:nvSpPr>
        <p:spPr>
          <a:xfrm>
            <a:off x="7093785" y="6142015"/>
            <a:ext cx="1926567" cy="2472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8FAB3771-ABFB-E176-ADB5-017D3AF08024}"/>
                  </a:ext>
                </a:extLst>
              </p14:cNvPr>
              <p14:cNvContentPartPr/>
              <p14:nvPr/>
            </p14:nvContentPartPr>
            <p14:xfrm>
              <a:off x="8965558" y="4997160"/>
              <a:ext cx="765000" cy="28188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8FAB3771-ABFB-E176-ADB5-017D3AF080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6918" y="4988160"/>
                <a:ext cx="782640" cy="29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3D8EF904-E510-E127-0E83-AAAC638C81DE}"/>
              </a:ext>
            </a:extLst>
          </p:cNvPr>
          <p:cNvGrpSpPr/>
          <p:nvPr/>
        </p:nvGrpSpPr>
        <p:grpSpPr>
          <a:xfrm>
            <a:off x="9120718" y="5635080"/>
            <a:ext cx="761400" cy="698760"/>
            <a:chOff x="9120718" y="5635080"/>
            <a:chExt cx="761400" cy="69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4C5BB99-0FB8-518A-C820-BB1CC912D422}"/>
                    </a:ext>
                  </a:extLst>
                </p14:cNvPr>
                <p14:cNvContentPartPr/>
                <p14:nvPr/>
              </p14:nvContentPartPr>
              <p14:xfrm>
                <a:off x="9120718" y="5635080"/>
                <a:ext cx="528840" cy="648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A4C5BB99-0FB8-518A-C820-BB1CC912D42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12078" y="5626440"/>
                  <a:ext cx="546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3EBA561-7FD4-BE42-8377-C7BDBCD1A61E}"/>
                    </a:ext>
                  </a:extLst>
                </p14:cNvPr>
                <p14:cNvContentPartPr/>
                <p14:nvPr/>
              </p14:nvContentPartPr>
              <p14:xfrm>
                <a:off x="9166798" y="5817600"/>
                <a:ext cx="715320" cy="5162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3EBA561-7FD4-BE42-8377-C7BDBCD1A61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8158" y="5808960"/>
                  <a:ext cx="732960" cy="533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1018557-7F90-D20C-1F4D-710642B171E3}"/>
              </a:ext>
            </a:extLst>
          </p:cNvPr>
          <p:cNvSpPr txBox="1"/>
          <p:nvPr/>
        </p:nvSpPr>
        <p:spPr>
          <a:xfrm>
            <a:off x="9638056" y="5361313"/>
            <a:ext cx="16626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보상</a:t>
            </a:r>
            <a:r>
              <a:rPr lang="en-US" altLang="ko-KR" sz="1200" dirty="0"/>
              <a:t>(</a:t>
            </a:r>
            <a:r>
              <a:rPr lang="ko-KR" altLang="en-US" sz="1200" dirty="0"/>
              <a:t>연산순서주의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F4CDC6-7349-688B-9C4B-EAD846826B79}"/>
              </a:ext>
            </a:extLst>
          </p:cNvPr>
          <p:cNvSpPr/>
          <p:nvPr/>
        </p:nvSpPr>
        <p:spPr>
          <a:xfrm>
            <a:off x="7102413" y="4485736"/>
            <a:ext cx="1472244" cy="2242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37A62DD-8738-1C41-CD7D-69DA00AA0195}"/>
              </a:ext>
            </a:extLst>
          </p:cNvPr>
          <p:cNvSpPr/>
          <p:nvPr/>
        </p:nvSpPr>
        <p:spPr>
          <a:xfrm>
            <a:off x="7070785" y="5144222"/>
            <a:ext cx="1400355" cy="1696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ACBE24-7DBC-7261-4539-AC5B8BBDC7EB}"/>
              </a:ext>
            </a:extLst>
          </p:cNvPr>
          <p:cNvSpPr/>
          <p:nvPr/>
        </p:nvSpPr>
        <p:spPr>
          <a:xfrm>
            <a:off x="7093785" y="5753804"/>
            <a:ext cx="1377355" cy="2099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97A1D7-550E-1289-EED3-4B8224533BE6}"/>
              </a:ext>
            </a:extLst>
          </p:cNvPr>
          <p:cNvSpPr/>
          <p:nvPr/>
        </p:nvSpPr>
        <p:spPr>
          <a:xfrm>
            <a:off x="7093785" y="6403689"/>
            <a:ext cx="1337098" cy="1811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D426569-1F1B-24C7-96AB-A567F6D79B3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945146" y="2070182"/>
            <a:ext cx="4157267" cy="252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B976A89-5D08-1E66-8292-C0D1367B8F70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5428501" y="2035813"/>
            <a:ext cx="1642284" cy="319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0709242-46F7-3211-BC9F-C098A9561C5C}"/>
              </a:ext>
            </a:extLst>
          </p:cNvPr>
          <p:cNvCxnSpPr>
            <a:cxnSpLocks/>
          </p:cNvCxnSpPr>
          <p:nvPr/>
        </p:nvCxnSpPr>
        <p:spPr>
          <a:xfrm flipH="1" flipV="1">
            <a:off x="2905559" y="4544254"/>
            <a:ext cx="5137102" cy="119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FE47DB-72AA-9442-3FE0-82E2E8C4295D}"/>
              </a:ext>
            </a:extLst>
          </p:cNvPr>
          <p:cNvCxnSpPr>
            <a:cxnSpLocks/>
            <a:stCxn id="41" idx="1"/>
            <a:endCxn id="16" idx="3"/>
          </p:cNvCxnSpPr>
          <p:nvPr/>
        </p:nvCxnSpPr>
        <p:spPr>
          <a:xfrm flipH="1" flipV="1">
            <a:off x="5452697" y="4587108"/>
            <a:ext cx="1641088" cy="190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0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16448D-5216-3E1A-C378-6476C0B62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5" y="160786"/>
            <a:ext cx="7428891" cy="3723837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69CF4D-AAB7-2B1D-6A4C-2BEABD32A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760" y="3429000"/>
            <a:ext cx="5186400" cy="3081360"/>
          </a:xfrm>
          <a:prstGeom prst="rect">
            <a:avLst/>
          </a:prstGeom>
          <a:ln w="34925"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D50B5F-7389-231A-6A48-03C217426788}"/>
              </a:ext>
            </a:extLst>
          </p:cNvPr>
          <p:cNvSpPr/>
          <p:nvPr/>
        </p:nvSpPr>
        <p:spPr>
          <a:xfrm>
            <a:off x="662152" y="687377"/>
            <a:ext cx="4344976" cy="233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859464-55C1-C9B1-23F8-2F629708D1C5}"/>
              </a:ext>
            </a:extLst>
          </p:cNvPr>
          <p:cNvSpPr/>
          <p:nvPr/>
        </p:nvSpPr>
        <p:spPr>
          <a:xfrm>
            <a:off x="1041576" y="2870376"/>
            <a:ext cx="793530" cy="233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1C765-BC3D-C27D-5300-6B41016A4840}"/>
              </a:ext>
            </a:extLst>
          </p:cNvPr>
          <p:cNvSpPr txBox="1"/>
          <p:nvPr/>
        </p:nvSpPr>
        <p:spPr>
          <a:xfrm>
            <a:off x="2030599" y="280237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속도</a:t>
            </a:r>
            <a:r>
              <a:rPr lang="en-US" altLang="ko-KR" b="1" dirty="0"/>
              <a:t> </a:t>
            </a:r>
            <a:r>
              <a:rPr lang="ko-KR" altLang="en-US" b="1" dirty="0"/>
              <a:t>↓</a:t>
            </a:r>
            <a:r>
              <a:rPr lang="en-US" altLang="ko-KR" b="1" dirty="0"/>
              <a:t>, </a:t>
            </a:r>
            <a:r>
              <a:rPr lang="ko-KR" altLang="en-US" b="1" dirty="0"/>
              <a:t>메모리 ↑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6DDC234-6079-1AC7-3866-6042920244FD}"/>
              </a:ext>
            </a:extLst>
          </p:cNvPr>
          <p:cNvCxnSpPr>
            <a:stCxn id="9" idx="3"/>
          </p:cNvCxnSpPr>
          <p:nvPr/>
        </p:nvCxnSpPr>
        <p:spPr>
          <a:xfrm>
            <a:off x="1835106" y="2987041"/>
            <a:ext cx="4776654" cy="4419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A32FCC-DF99-EDB3-4214-577187AAF745}"/>
              </a:ext>
            </a:extLst>
          </p:cNvPr>
          <p:cNvCxnSpPr>
            <a:cxnSpLocks/>
          </p:cNvCxnSpPr>
          <p:nvPr/>
        </p:nvCxnSpPr>
        <p:spPr>
          <a:xfrm>
            <a:off x="1835106" y="2987040"/>
            <a:ext cx="4776654" cy="35233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37B6FB0-0AAE-433D-B30F-98081115A59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007128" y="803263"/>
            <a:ext cx="3216166" cy="779"/>
          </a:xfrm>
          <a:prstGeom prst="straightConnector1">
            <a:avLst/>
          </a:prstGeom>
          <a:ln w="60325">
            <a:solidFill>
              <a:srgbClr val="C0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FDE256-6108-E03B-3558-D958F0807CF7}"/>
              </a:ext>
            </a:extLst>
          </p:cNvPr>
          <p:cNvSpPr txBox="1"/>
          <p:nvPr/>
        </p:nvSpPr>
        <p:spPr>
          <a:xfrm>
            <a:off x="8542267" y="125323"/>
            <a:ext cx="809837" cy="175432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1 1</a:t>
            </a:r>
          </a:p>
          <a:p>
            <a:r>
              <a:rPr lang="en-US" altLang="ko-KR" dirty="0"/>
              <a:t>1 1 2</a:t>
            </a:r>
          </a:p>
          <a:p>
            <a:r>
              <a:rPr lang="en-US" altLang="ko-KR" dirty="0"/>
              <a:t>1 1 3 </a:t>
            </a:r>
          </a:p>
          <a:p>
            <a:r>
              <a:rPr lang="en-US" altLang="ko-KR" dirty="0"/>
              <a:t>  …</a:t>
            </a:r>
          </a:p>
          <a:p>
            <a:r>
              <a:rPr lang="en-US" altLang="ko-KR" dirty="0"/>
              <a:t>3 3 2</a:t>
            </a:r>
          </a:p>
          <a:p>
            <a:r>
              <a:rPr lang="en-US" altLang="ko-KR" dirty="0"/>
              <a:t>3 3 3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12AC39-31A5-E03F-BE21-29053F32BCC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161553" y="1002486"/>
            <a:ext cx="5380714" cy="24265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0F3E0D-B0E7-CADE-908A-1416C9CFA542}"/>
              </a:ext>
            </a:extLst>
          </p:cNvPr>
          <p:cNvSpPr txBox="1"/>
          <p:nvPr/>
        </p:nvSpPr>
        <p:spPr>
          <a:xfrm>
            <a:off x="5219472" y="2100327"/>
            <a:ext cx="123463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회만출력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416FF88B-41E7-50E0-062C-D303EFB3AC38}"/>
                  </a:ext>
                </a:extLst>
              </p14:cNvPr>
              <p14:cNvContentPartPr/>
              <p14:nvPr/>
            </p14:nvContentPartPr>
            <p14:xfrm>
              <a:off x="10590111" y="1989922"/>
              <a:ext cx="360" cy="3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416FF88B-41E7-50E0-062C-D303EFB3AC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81111" y="19812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68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PARKHYEONWOO</dc:creator>
  <cp:lastModifiedBy>PARKHYEONWOO</cp:lastModifiedBy>
  <cp:revision>10</cp:revision>
  <dcterms:created xsi:type="dcterms:W3CDTF">2023-02-12T04:48:11Z</dcterms:created>
  <dcterms:modified xsi:type="dcterms:W3CDTF">2023-02-12T05:29:24Z</dcterms:modified>
</cp:coreProperties>
</file>