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0" r:id="rId3"/>
    <p:sldId id="395" r:id="rId4"/>
    <p:sldId id="396" r:id="rId5"/>
    <p:sldId id="397" r:id="rId6"/>
    <p:sldId id="398" r:id="rId7"/>
    <p:sldId id="381" r:id="rId8"/>
    <p:sldId id="354" r:id="rId9"/>
    <p:sldId id="399" r:id="rId10"/>
    <p:sldId id="400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01" r:id="rId20"/>
    <p:sldId id="402" r:id="rId21"/>
    <p:sldId id="403" r:id="rId22"/>
    <p:sldId id="404" r:id="rId23"/>
    <p:sldId id="405" r:id="rId24"/>
    <p:sldId id="406" r:id="rId25"/>
  </p:sldIdLst>
  <p:sldSz cx="12192000" cy="6858000"/>
  <p:notesSz cx="6797675" cy="9926638"/>
  <p:embeddedFontLst>
    <p:embeddedFont>
      <p:font typeface="ShellHeavy" panose="00000700000000000000" pitchFamily="50" charset="0"/>
      <p:regular r:id="rId28"/>
      <p:bold r:id="rId29"/>
    </p:embeddedFont>
    <p:embeddedFont>
      <p:font typeface="ShellMedium" panose="00000600000000000000" pitchFamily="50" charset="0"/>
      <p:regular r:id="rId30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60" autoAdjust="0"/>
    <p:restoredTop sz="92442" autoAdjust="0"/>
  </p:normalViewPr>
  <p:slideViewPr>
    <p:cSldViewPr snapToGrid="0" snapToObjects="1" showGuides="1">
      <p:cViewPr varScale="1">
        <p:scale>
          <a:sx n="60" d="100"/>
          <a:sy n="60" d="100"/>
        </p:scale>
        <p:origin x="52" y="3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01/09/2023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01/09/2023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33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29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23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77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87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19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29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90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52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6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04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17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97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57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7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9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4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7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45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appears here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Journey PPT </a:t>
            </a:r>
            <a:endParaRPr lang="en-GB" sz="4800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Shell Training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 2 – 21/8/2023 to 25/8/2023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Gaurav Singh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DF8B2F69-3514-A94A-3D6C-D721505E6C1B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10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61959" y="3243374"/>
            <a:ext cx="4141630" cy="727464"/>
          </a:xfrm>
        </p:spPr>
        <p:txBody>
          <a:bodyPr/>
          <a:lstStyle/>
          <a:p>
            <a:r>
              <a:rPr lang="en-GB" dirty="0"/>
              <a:t>Day 1 -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61959" y="4078167"/>
            <a:ext cx="4036789" cy="30903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Agile, Business Analysis Case Study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Implemented a seamless CI/CD workflow for a Spring Boot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Technology Used – Spring Boot, Azure Portal, Azure Boards, Azure, Git, Maven, Docker, </a:t>
            </a:r>
            <a:r>
              <a:rPr lang="en-US" sz="1600" dirty="0" err="1"/>
              <a:t>Github</a:t>
            </a:r>
            <a:r>
              <a:rPr lang="en-US" sz="1600" dirty="0"/>
              <a:t>, </a:t>
            </a:r>
            <a:r>
              <a:rPr lang="en-US" sz="1600" dirty="0" err="1"/>
              <a:t>Github</a:t>
            </a:r>
            <a:r>
              <a:rPr lang="en-US" sz="1600" dirty="0"/>
              <a:t> Actions.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5403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11</a:t>
            </a:fld>
            <a:endParaRPr lang="en-GB" noProof="1"/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9FF4B1-2880-A90A-CD09-841958329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09" y="411897"/>
            <a:ext cx="9510132" cy="594383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8077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12</a:t>
            </a:fld>
            <a:endParaRPr lang="en-GB" noProof="1"/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572D75F-1074-CD49-1DFB-53557C3D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09" y="631251"/>
            <a:ext cx="9601074" cy="559549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56552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13</a:t>
            </a:fld>
            <a:endParaRPr lang="en-GB" noProof="1"/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E69DA-C2AB-3281-B0F6-E6DF25129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 b="6838"/>
          <a:stretch/>
        </p:blipFill>
        <p:spPr bwMode="auto">
          <a:xfrm>
            <a:off x="2055303" y="895653"/>
            <a:ext cx="9619524" cy="506669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62769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14</a:t>
            </a:fld>
            <a:endParaRPr lang="en-GB" noProof="1"/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74F0C9-CFB2-964B-015A-F5EC52B5C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02" b="6325"/>
          <a:stretch/>
        </p:blipFill>
        <p:spPr bwMode="auto">
          <a:xfrm>
            <a:off x="1903770" y="854452"/>
            <a:ext cx="9775971" cy="51490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89197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15</a:t>
            </a:fld>
            <a:endParaRPr lang="en-GB" noProof="1"/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61438-63CB-B10A-3D1E-01C9A77C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731" y="720627"/>
            <a:ext cx="9268874" cy="541674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24029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16</a:t>
            </a:fld>
            <a:endParaRPr lang="en-GB" noProof="1"/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A290804-FBC1-9BFD-C0AB-84BD473E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109" y="772772"/>
            <a:ext cx="9107068" cy="531245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344457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17</a:t>
            </a:fld>
            <a:endParaRPr lang="en-GB" noProof="1"/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E13D41D-F1BD-69FA-C4A3-6B591E68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637" y="747727"/>
            <a:ext cx="9167540" cy="531932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8893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18</a:t>
            </a:fld>
            <a:endParaRPr lang="en-GB" noProof="1"/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E052773-1EA1-48EE-927D-692BA243D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81" y="576927"/>
            <a:ext cx="9004696" cy="561350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68036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19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61959" y="2139193"/>
            <a:ext cx="4141630" cy="727464"/>
          </a:xfrm>
        </p:spPr>
        <p:txBody>
          <a:bodyPr/>
          <a:lstStyle/>
          <a:p>
            <a:r>
              <a:rPr lang="en-GB" dirty="0"/>
              <a:t>Day 2 -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61959" y="2973986"/>
            <a:ext cx="4036789" cy="30903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Data Warehouse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Operational Database Vs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Data Warehouse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Three-Tier Data Warehouse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What is Meta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What is Data Mart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Delivery Process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0184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61959" y="2139193"/>
            <a:ext cx="4141630" cy="727464"/>
          </a:xfrm>
        </p:spPr>
        <p:txBody>
          <a:bodyPr/>
          <a:lstStyle/>
          <a:p>
            <a:r>
              <a:rPr lang="en-GB" dirty="0"/>
              <a:t>Day 1 -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61959" y="2973987"/>
            <a:ext cx="4036789" cy="15877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Introduction to Business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Requirement Analysis – Functional and Non-Functional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Requirement Traceability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Project Management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Waterfall Model vs Agile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Introduction to Agile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Everything about sprint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Roles in 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Hands on MS DevOps – Creating User Stories, Epics, Tasks, Features, Issues, Tests etc.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3300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20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61959" y="2139193"/>
            <a:ext cx="4141630" cy="727464"/>
          </a:xfrm>
        </p:spPr>
        <p:txBody>
          <a:bodyPr/>
          <a:lstStyle/>
          <a:p>
            <a:r>
              <a:rPr lang="en-GB" dirty="0"/>
              <a:t>Day 3 -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61959" y="2973986"/>
            <a:ext cx="4036789" cy="30903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ETL vs 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Types of Data Warehouses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Data Warehouse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Data Warehouse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Data Warehouse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What is Star Schema?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What is Snowflake Schema?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Star vs Snowflake Schemas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Process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Types of Database Parallelism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Data Warehouse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5039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21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557118" y="2337601"/>
            <a:ext cx="4141630" cy="727464"/>
          </a:xfrm>
        </p:spPr>
        <p:txBody>
          <a:bodyPr/>
          <a:lstStyle/>
          <a:p>
            <a:r>
              <a:rPr lang="en-GB" dirty="0"/>
              <a:t>Day 4 -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57118" y="3172394"/>
            <a:ext cx="4036789" cy="30903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Microsoft Azure Tutorial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Microsoft Azure Tutorial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Cloud Computing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Azure Portal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Azure Database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Azure SQL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SQL Database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SQL Managed Instance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Azure COSMOS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Azure Data Factory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SQL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6847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22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61959" y="3065268"/>
            <a:ext cx="4141630" cy="727464"/>
          </a:xfrm>
        </p:spPr>
        <p:txBody>
          <a:bodyPr/>
          <a:lstStyle/>
          <a:p>
            <a:r>
              <a:rPr lang="en-GB" dirty="0"/>
              <a:t>Day 5 -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61959" y="3900061"/>
            <a:ext cx="4036789" cy="30903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Lumen Assessment / MCQ Quiz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SQL JOIN, SQL Outer Join, SQL Left Join, SQL Right Join, SQL Full Join, SQL Cross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SQL Subquery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Chasm and Fan Traps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10DD7A66-B088-DF6B-2F6D-7E187BA330A7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9866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74295" y="1213404"/>
            <a:ext cx="7636055" cy="1400214"/>
          </a:xfrm>
        </p:spPr>
        <p:txBody>
          <a:bodyPr/>
          <a:lstStyle/>
          <a:p>
            <a:r>
              <a:rPr lang="en-GB" dirty="0"/>
              <a:t>Thank you for your 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23</a:t>
            </a:fld>
            <a:endParaRPr lang="en-GB" noProof="1"/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2EB561D1-63E7-8C8F-28DF-D33443F4EE72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398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5517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87126" y="1187042"/>
            <a:ext cx="4141630" cy="1386000"/>
          </a:xfrm>
        </p:spPr>
        <p:txBody>
          <a:bodyPr/>
          <a:lstStyle/>
          <a:p>
            <a:r>
              <a:rPr lang="en-GB" dirty="0"/>
              <a:t>Day 2 -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7126" y="2680371"/>
            <a:ext cx="4036789" cy="2217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DBMS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 vs No-SQL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DDL, DML, DQL, DCL, TCL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Normalization – 1NF, 2NF, 3NF, BCNF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Sub-Queries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Hands on: SQL queries for creating tables, inserting data, manipulation of data, retrieval of data, analyzing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9CCFFBD0-E7FE-ADB5-0E29-8821B476E4BD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5484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766800" y="1220598"/>
            <a:ext cx="4141630" cy="1386000"/>
          </a:xfrm>
        </p:spPr>
        <p:txBody>
          <a:bodyPr/>
          <a:lstStyle/>
          <a:p>
            <a:r>
              <a:rPr lang="en-GB" dirty="0"/>
              <a:t>Day 3 -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66800" y="2713927"/>
            <a:ext cx="4036789" cy="2217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Software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Importance of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Testing vs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Software Test Life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Phases of STLC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SDLC vs STLC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Testing Triangle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Black Box Testing vs White Box testing vs Gray Box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Unit Testing vs Integration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Behavior Driven Development (BDD)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55CD6C5D-749F-98D9-2F75-45550F1BB916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7448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766800" y="1861730"/>
            <a:ext cx="4141630" cy="1524600"/>
          </a:xfrm>
        </p:spPr>
        <p:txBody>
          <a:bodyPr/>
          <a:lstStyle/>
          <a:p>
            <a:r>
              <a:rPr lang="en-GB" dirty="0"/>
              <a:t>Day 4 -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66800" y="3429000"/>
            <a:ext cx="4036789" cy="24389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DevOps Life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DevOps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DevOps Stages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 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A778601A-F666-2453-E8A7-7A45ABA7F7E9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6697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847515" y="1099593"/>
            <a:ext cx="4141630" cy="1524600"/>
          </a:xfrm>
        </p:spPr>
        <p:txBody>
          <a:bodyPr/>
          <a:lstStyle/>
          <a:p>
            <a:r>
              <a:rPr lang="en-GB" dirty="0"/>
              <a:t>Day 5 -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47515" y="2666863"/>
            <a:ext cx="4036789" cy="24389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Cloud Computing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What is Cloud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Computing Advantage &amp; Disadvantage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History of Cloud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Cloud Computing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Cloud Computing Technologies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Cloud Computing vs Grid Computing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How Cloud 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Cloud Computing Applications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A778601A-F666-2453-E8A7-7A45ABA7F7E9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8249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74295" y="1213404"/>
            <a:ext cx="7636055" cy="1400214"/>
          </a:xfrm>
        </p:spPr>
        <p:txBody>
          <a:bodyPr/>
          <a:lstStyle/>
          <a:p>
            <a:r>
              <a:rPr lang="en-GB" dirty="0"/>
              <a:t>Thank you for your 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2EB561D1-63E7-8C8F-28DF-D33443F4EE72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9944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Journey PPT </a:t>
            </a:r>
            <a:endParaRPr lang="en-GB" sz="4800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Shell Training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 3 – 28/8/2023 to 09/9/2023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Gaurav Singh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DF8B2F69-3514-A94A-3D6C-D721505E6C1B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9281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V1-102</Template>
  <TotalTime>549</TotalTime>
  <Words>469</Words>
  <Application>Microsoft Office PowerPoint</Application>
  <PresentationFormat>Widescreen</PresentationFormat>
  <Paragraphs>146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ShellHeavy</vt:lpstr>
      <vt:lpstr>Wingdings</vt:lpstr>
      <vt:lpstr>ShellMedium</vt:lpstr>
      <vt:lpstr>Arial</vt:lpstr>
      <vt:lpstr>Shell layouts with footer</vt:lpstr>
      <vt:lpstr>Journey PPT </vt:lpstr>
      <vt:lpstr>Day 1 -</vt:lpstr>
      <vt:lpstr>Day 2 -</vt:lpstr>
      <vt:lpstr>Day 3 -</vt:lpstr>
      <vt:lpstr>Day 4 -</vt:lpstr>
      <vt:lpstr>Day 5 -</vt:lpstr>
      <vt:lpstr>PowerPoint Presentation</vt:lpstr>
      <vt:lpstr>PowerPoint Presentation</vt:lpstr>
      <vt:lpstr>Journey PPT </vt:lpstr>
      <vt:lpstr>Day 1 -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Day 2 -</vt:lpstr>
      <vt:lpstr>Day 3 -</vt:lpstr>
      <vt:lpstr>Day 4 -</vt:lpstr>
      <vt:lpstr>Day 5 -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Malik, Daksh SBOBNG-PTIY/FUF</dc:creator>
  <cp:lastModifiedBy>Singh, Gaurav SBOBNG-PTIY/FEB</cp:lastModifiedBy>
  <cp:revision>12</cp:revision>
  <dcterms:created xsi:type="dcterms:W3CDTF">2023-08-25T03:56:44Z</dcterms:created>
  <dcterms:modified xsi:type="dcterms:W3CDTF">2023-09-01T10:42:31Z</dcterms:modified>
  <cp:category>Shell_IC: MOST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</Properties>
</file>