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study involved the synthesis of ultrathin In4SnS8 nanosheets using a thermal decomposition method, with these sheets exhibiting a thickness of only 3.8 nm. The goal was to explore their potential use in applications such as environmental remediation, solar energy conversion, and advanced optical/electrical nanodevices.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Ecological outcomes aren't explicitly addressed in this excerpt, but the potential application of the nanosheets in environmental remediation implies a beneficial ecological impact.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 &amp; Study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sample size isn't specified in this excerpt, and it's unclear how many times the synthesis process was repeated. Thus, the reliability of the data could be questionable.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Ecological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limitations of the study aren't addressed, but a future research direction could involve further exploration of the nanosheets' potential applications. Specifically, research could investigate how the nanosheets perform in environmental remediation, solar energy conversion, and advanced optical/electrical nanodevices.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Reliability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not available or insufficient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Future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not available or insufficient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not available or insufficient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