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presentation based on ecological research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Ecological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the background: The text provided does not contain information about the ecological significance, methods, or 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Methods discussed in the paper:  The text is primarily focused on the use and evaluation of different types of statistical charts, including the v-plot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results: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conclusion available.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