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8" r:id="rId9"/>
  </p:sldIdLst>
  <p:sldSz cx="9144000" cy="5143500" type="screen16x9"/>
  <p:notesSz cx="6858000" cy="9144000"/>
  <p:embeddedFontLst>
    <p:embeddedFont>
      <p:font typeface="Dosis ExtraLight" panose="020F0302020204030204" pitchFamily="34" charset="0"/>
      <p:regular r:id="rId11"/>
      <p:bold r:id="rId12"/>
    </p:embeddedFont>
    <p:embeddedFont>
      <p:font typeface="Pontano Sans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72" d="100"/>
          <a:sy n="172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" name="Google Shape;7;p1">
            <a:extLst>
              <a:ext uri="{FF2B5EF4-FFF2-40B4-BE49-F238E27FC236}">
                <a16:creationId xmlns:a16="http://schemas.microsoft.com/office/drawing/2014/main" id="{E30108BA-AFF6-CEFC-9494-CC7D92363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18075" y="3151650"/>
            <a:ext cx="3957900" cy="110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48648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1" r:id="rId3"/>
    <p:sldLayoutId id="2147483652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www.slidescarnival.com/copyright-and-legal-inform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4294967295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84F56"/>
                </a:solidFill>
              </a:rPr>
              <a:t>EDIT IN POWERPOINT®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484F56"/>
                </a:solidFill>
              </a:rPr>
              <a:t>"Download as PowerPoint template"</a:t>
            </a:r>
            <a:r>
              <a:rPr lang="en" sz="1200">
                <a:solidFill>
                  <a:srgbClr val="484F56"/>
                </a:solidFill>
              </a:rPr>
              <a:t>. You will get a .pptx file that you can edit in PowerPoint. 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84F56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84F56"/>
                </a:solidFill>
              </a:rPr>
              <a:t>)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84F56"/>
                </a:solidFill>
              </a:rPr>
              <a:t>EDIT IN GOOGLE SLIDES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484F56"/>
                </a:solidFill>
              </a:rPr>
              <a:t>"Use as Google Slides Theme"</a:t>
            </a:r>
            <a:r>
              <a:rPr lang="en" sz="1200">
                <a:solidFill>
                  <a:srgbClr val="484F56"/>
                </a:solidFill>
              </a:rPr>
              <a:t>.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484F5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484F56"/>
                </a:solidFill>
              </a:rPr>
              <a:t>You have to be signed in to your Google account.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1B148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51B14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1B148"/>
                </a:solidFill>
              </a:rPr>
              <a:t>This template is free to use under </a:t>
            </a:r>
            <a:r>
              <a:rPr lang="en" sz="1200" u="sng">
                <a:solidFill>
                  <a:srgbClr val="51B14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51B14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1B14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1B148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t="21478" r="12854" b="8625"/>
          <a:stretch/>
        </p:blipFill>
        <p:spPr>
          <a:xfrm rot="-226003">
            <a:off x="1599738" y="1500708"/>
            <a:ext cx="2413373" cy="2903426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ctrTitle" idx="4294967295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4294967295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60" name="Google Shape;160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64" name="Google Shape;164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4294967295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l="4523" t="348" r="44644" b="22264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l="28120" r="28120"/>
          <a:stretch/>
        </p:blipFill>
        <p:spPr>
          <a:xfrm rot="136920">
            <a:off x="505387" y="431573"/>
            <a:ext cx="1749477" cy="2663589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l="14244" r="30607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74" name="Google Shape;37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nio · SlidesCarnival" id="{9FFF011E-0FC5-FF43-99A3-788D6707054C}" vid="{B4A86C15-C568-B446-87B9-F1E119F370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Macintosh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Dosis ExtraLight</vt:lpstr>
      <vt:lpstr>Arial</vt:lpstr>
      <vt:lpstr>Pontano Sans</vt:lpstr>
      <vt:lpstr>Solanio template</vt:lpstr>
      <vt:lpstr>THIS IS YOUR PRESENTATION TITLE</vt:lpstr>
      <vt:lpstr>Instructions for use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Jadhav, Hrishikesh</cp:lastModifiedBy>
  <cp:revision>2</cp:revision>
  <dcterms:modified xsi:type="dcterms:W3CDTF">2025-01-27T13:40:45Z</dcterms:modified>
</cp:coreProperties>
</file>