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Figtree Black" pitchFamily="2" charset="0"/>
      <p:bold r:id="rId4"/>
      <p:italic r:id="rId5"/>
      <p:boldItalic r:id="rId6"/>
    </p:embeddedFont>
    <p:embeddedFont>
      <p:font typeface="Hanken Grotesk" pitchFamily="2" charset="77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1CDEAE-9055-4429-9EC2-DC89F18570F3}">
  <a:tblStyle styleId="{321CDEAE-9055-4429-9EC2-DC89F1857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0255"/>
    <p:restoredTop sz="94675"/>
  </p:normalViewPr>
  <p:slideViewPr>
    <p:cSldViewPr snapToGrid="0">
      <p:cViewPr varScale="1">
        <p:scale>
          <a:sx n="74" d="100"/>
          <a:sy n="74" d="100"/>
        </p:scale>
        <p:origin x="176" y="2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335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 preserve="1">
  <p:cSld name="Title and text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30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45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0" r:id="rId2"/>
    <p:sldLayoutId id="2147483681" r:id="rId3"/>
    <p:sldLayoutId id="214748367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Elegant Black and White Thesis Defense</a:t>
            </a:r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Here is where your presentation begins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Figtree Black</vt:lpstr>
      <vt:lpstr>Lato</vt:lpstr>
      <vt:lpstr>Hanken Grotesk</vt:lpstr>
      <vt:lpstr>Arial</vt:lpstr>
      <vt:lpstr>Elegant Black &amp; White Thesis Defense by Slidesgo</vt:lpstr>
      <vt:lpstr>Elegant Black and White Thesis 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Jadhav, Hrishikesh</cp:lastModifiedBy>
  <cp:revision>4</cp:revision>
  <dcterms:modified xsi:type="dcterms:W3CDTF">2025-01-21T11:16:02Z</dcterms:modified>
</cp:coreProperties>
</file>