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In4SnS8 Ultrathin Nanosheets: A Ternary Sulfide with Fast Adsorption–Visible-Light Photocatalysis Dual Function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Hrishi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 appreciate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Advances in graphene technology have led to the synthesis of 2D nanomaterials.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Emphasis on transition metal oxides, metal chalcogenides, and organic compounds.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Focus on environmental remediation, solar energy conversion, and optical/electric nanodevices.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In4SnS8 nanosheets synthesized via a thermal decomposition method.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Key materials: Indium trichloride, tin(IV)chloride dihydrate, sodium diethyldithiocarbamate.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Process involves heating to 240°C under N2 atmosphere, followed by cooling and washing.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Morphology examined using Tecnai G2 F30 S-Twin TEM at 200 kV.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XRD patterns recorded with Bruker D8 Advance diffractometer.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XPS spectra obtained with PHI 5000 Versaprobe spectrometer.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UV-vis absorption and photoluminescence spectra collected.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Ultrathin In4SnS8 nanosheets with an average thickness of 3.8 nm.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Exhibit fast adsorption–visible-light photocatalysis for organic dyes.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Potential applications in environmental remediation and energy conversion.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457200"/>
            <a:ext cx="2743200" cy="137160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Highlight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Successful synthesis of thinnest In4SnS8 nanosheets using a solution-phase method.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Dual function of adsorption and photocatalysis under visible light.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Promising applications in various scientific and technological fields.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- Xiang et al., Chem. Commun., 2010, 46, 6801–6803.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Zhang et al., Chem. Commun., 2011, 47, 5226–5228.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Kudo and Miseki, Chem. Soc. Rev., 2009, 38, 253–278.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Tan et al., Adv. Mater., 2014, 26, 1735–1739.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- Lee et al., Adv. Mater., 2012, 24, 2320–2325.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</a:t>
            </a:r>
          </a:p>
          <a:p>
            <a:r>
              <a:t> </a:t>
            </a:r>
          </a:p>
          <a:p>
            <a:r>
              <a:t>X</a:t>
            </a:r>
          </a:p>
          <a:p>
            <a:r>
              <a:t>i</a:t>
            </a:r>
          </a:p>
          <a:p>
            <a:r>
              <a:t>a</a:t>
            </a:r>
          </a:p>
          <a:p>
            <a:r>
              <a:t>n</a:t>
            </a:r>
          </a:p>
          <a:p>
            <a:r>
              <a:t>g</a:t>
            </a:r>
          </a:p>
          <a:p>
            <a:r>
              <a:t> </a:t>
            </a:r>
          </a:p>
          <a:p>
            <a:r>
              <a:t>e</a:t>
            </a:r>
          </a:p>
          <a:p>
            <a:r>
              <a:t>t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l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C</a:t>
            </a:r>
          </a:p>
          <a:p>
            <a:r>
              <a:t>h</a:t>
            </a:r>
          </a:p>
          <a:p>
            <a:r>
              <a:t>e</a:t>
            </a:r>
          </a:p>
          <a:p>
            <a:r>
              <a:t>m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C</a:t>
            </a:r>
          </a:p>
          <a:p>
            <a:r>
              <a:t>o</a:t>
            </a:r>
          </a:p>
          <a:p>
            <a:r>
              <a:t>m</a:t>
            </a:r>
          </a:p>
          <a:p>
            <a:r>
              <a:t>m</a:t>
            </a:r>
          </a:p>
          <a:p>
            <a:r>
              <a:t>u</a:t>
            </a:r>
          </a:p>
          <a:p>
            <a:r>
              <a:t>n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1</a:t>
            </a:r>
          </a:p>
          <a:p>
            <a:r>
              <a:t>0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4</a:t>
            </a:r>
          </a:p>
          <a:p>
            <a:r>
              <a:t>6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6</a:t>
            </a:r>
          </a:p>
          <a:p>
            <a:r>
              <a:t>8</a:t>
            </a:r>
          </a:p>
          <a:p>
            <a:r>
              <a:t>0</a:t>
            </a:r>
          </a:p>
          <a:p>
            <a:r>
              <a:t>1</a:t>
            </a:r>
          </a:p>
          <a:p>
            <a:r>
              <a:t>–</a:t>
            </a:r>
          </a:p>
          <a:p>
            <a:r>
              <a:t>6</a:t>
            </a:r>
          </a:p>
          <a:p>
            <a:r>
              <a:t>8</a:t>
            </a:r>
          </a:p>
          <a:p>
            <a:r>
              <a:t>0</a:t>
            </a:r>
          </a:p>
          <a:p>
            <a:r>
              <a:t>3</a:t>
            </a:r>
          </a:p>
          <a:p>
            <a:r>
              <a:t>.</a:t>
            </a:r>
          </a:p>
          <a:p/>
          <a:p/>
          <a:p>
            <a:r>
              <a:t>-</a:t>
            </a:r>
          </a:p>
          <a:p>
            <a:r>
              <a:t> </a:t>
            </a:r>
          </a:p>
          <a:p>
            <a:r>
              <a:t>Z</a:t>
            </a:r>
          </a:p>
          <a:p>
            <a:r>
              <a:t>h</a:t>
            </a:r>
          </a:p>
          <a:p>
            <a:r>
              <a:t>a</a:t>
            </a:r>
          </a:p>
          <a:p>
            <a:r>
              <a:t>n</a:t>
            </a:r>
          </a:p>
          <a:p>
            <a:r>
              <a:t>g</a:t>
            </a:r>
          </a:p>
          <a:p>
            <a:r>
              <a:t> </a:t>
            </a:r>
          </a:p>
          <a:p>
            <a:r>
              <a:t>e</a:t>
            </a:r>
          </a:p>
          <a:p>
            <a:r>
              <a:t>t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l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C</a:t>
            </a:r>
          </a:p>
          <a:p>
            <a:r>
              <a:t>h</a:t>
            </a:r>
          </a:p>
          <a:p>
            <a:r>
              <a:t>e</a:t>
            </a:r>
          </a:p>
          <a:p>
            <a:r>
              <a:t>m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C</a:t>
            </a:r>
          </a:p>
          <a:p>
            <a:r>
              <a:t>o</a:t>
            </a:r>
          </a:p>
          <a:p>
            <a:r>
              <a:t>m</a:t>
            </a:r>
          </a:p>
          <a:p>
            <a:r>
              <a:t>m</a:t>
            </a:r>
          </a:p>
          <a:p>
            <a:r>
              <a:t>u</a:t>
            </a:r>
          </a:p>
          <a:p>
            <a:r>
              <a:t>n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1</a:t>
            </a:r>
          </a:p>
          <a:p>
            <a:r>
              <a:t>1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4</a:t>
            </a:r>
          </a:p>
          <a:p>
            <a:r>
              <a:t>7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5</a:t>
            </a:r>
          </a:p>
          <a:p>
            <a:r>
              <a:t>2</a:t>
            </a:r>
          </a:p>
          <a:p>
            <a:r>
              <a:t>2</a:t>
            </a:r>
          </a:p>
          <a:p>
            <a:r>
              <a:t>6</a:t>
            </a:r>
          </a:p>
          <a:p>
            <a:r>
              <a:t>–</a:t>
            </a:r>
          </a:p>
          <a:p>
            <a:r>
              <a:t>5</a:t>
            </a:r>
          </a:p>
          <a:p>
            <a:r>
              <a:t>2</a:t>
            </a:r>
          </a:p>
          <a:p>
            <a:r>
              <a:t>2</a:t>
            </a:r>
          </a:p>
          <a:p>
            <a:r>
              <a:t>8</a:t>
            </a:r>
          </a:p>
          <a:p>
            <a:r>
              <a:t>.</a:t>
            </a:r>
          </a:p>
          <a:p/>
          <a:p/>
          <a:p>
            <a:r>
              <a:t>-</a:t>
            </a:r>
          </a:p>
          <a:p>
            <a:r>
              <a:t> </a:t>
            </a:r>
          </a:p>
          <a:p>
            <a:r>
              <a:t>K</a:t>
            </a:r>
          </a:p>
          <a:p>
            <a:r>
              <a:t>u</a:t>
            </a:r>
          </a:p>
          <a:p>
            <a:r>
              <a:t>d</a:t>
            </a:r>
          </a:p>
          <a:p>
            <a:r>
              <a:t>o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n</a:t>
            </a:r>
          </a:p>
          <a:p>
            <a:r>
              <a:t>d</a:t>
            </a:r>
          </a:p>
          <a:p>
            <a:r>
              <a:t> </a:t>
            </a:r>
          </a:p>
          <a:p>
            <a:r>
              <a:t>M</a:t>
            </a:r>
          </a:p>
          <a:p>
            <a:r>
              <a:t>i</a:t>
            </a:r>
          </a:p>
          <a:p>
            <a:r>
              <a:t>s</a:t>
            </a:r>
          </a:p>
          <a:p>
            <a:r>
              <a:t>e</a:t>
            </a:r>
          </a:p>
          <a:p>
            <a:r>
              <a:t>k</a:t>
            </a:r>
          </a:p>
          <a:p>
            <a:r>
              <a:t>i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C</a:t>
            </a:r>
          </a:p>
          <a:p>
            <a:r>
              <a:t>h</a:t>
            </a:r>
          </a:p>
          <a:p>
            <a:r>
              <a:t>e</a:t>
            </a:r>
          </a:p>
          <a:p>
            <a:r>
              <a:t>m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S</a:t>
            </a:r>
          </a:p>
          <a:p>
            <a:r>
              <a:t>o</a:t>
            </a:r>
          </a:p>
          <a:p>
            <a:r>
              <a:t>c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R</a:t>
            </a:r>
          </a:p>
          <a:p>
            <a:r>
              <a:t>e</a:t>
            </a:r>
          </a:p>
          <a:p>
            <a:r>
              <a:t>v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0</a:t>
            </a:r>
          </a:p>
          <a:p>
            <a:r>
              <a:t>9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3</a:t>
            </a:r>
          </a:p>
          <a:p>
            <a:r>
              <a:t>8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5</a:t>
            </a:r>
          </a:p>
          <a:p>
            <a:r>
              <a:t>3</a:t>
            </a:r>
          </a:p>
          <a:p>
            <a:r>
              <a:t>–</a:t>
            </a:r>
          </a:p>
          <a:p>
            <a:r>
              <a:t>2</a:t>
            </a:r>
          </a:p>
          <a:p>
            <a:r>
              <a:t>7</a:t>
            </a:r>
          </a:p>
          <a:p>
            <a:r>
              <a:t>8</a:t>
            </a:r>
          </a:p>
          <a:p>
            <a:r>
              <a:t>.</a:t>
            </a:r>
          </a:p>
          <a:p/>
          <a:p/>
          <a:p>
            <a:r>
              <a:t>-</a:t>
            </a:r>
          </a:p>
          <a:p>
            <a:r>
              <a:t> </a:t>
            </a:r>
          </a:p>
          <a:p>
            <a:r>
              <a:t>T</a:t>
            </a:r>
          </a:p>
          <a:p>
            <a:r>
              <a:t>a</a:t>
            </a:r>
          </a:p>
          <a:p>
            <a:r>
              <a:t>n</a:t>
            </a:r>
          </a:p>
          <a:p>
            <a:r>
              <a:t> </a:t>
            </a:r>
          </a:p>
          <a:p>
            <a:r>
              <a:t>e</a:t>
            </a:r>
          </a:p>
          <a:p>
            <a:r>
              <a:t>t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l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d</a:t>
            </a:r>
          </a:p>
          <a:p>
            <a:r>
              <a:t>v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M</a:t>
            </a:r>
          </a:p>
          <a:p>
            <a:r>
              <a:t>a</a:t>
            </a:r>
          </a:p>
          <a:p>
            <a:r>
              <a:t>t</a:t>
            </a:r>
          </a:p>
          <a:p>
            <a:r>
              <a:t>e</a:t>
            </a:r>
          </a:p>
          <a:p>
            <a:r>
              <a:t>r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1</a:t>
            </a:r>
          </a:p>
          <a:p>
            <a:r>
              <a:t>4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6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1</a:t>
            </a:r>
          </a:p>
          <a:p>
            <a:r>
              <a:t>7</a:t>
            </a:r>
          </a:p>
          <a:p>
            <a:r>
              <a:t>3</a:t>
            </a:r>
          </a:p>
          <a:p>
            <a:r>
              <a:t>5</a:t>
            </a:r>
          </a:p>
          <a:p>
            <a:r>
              <a:t>–</a:t>
            </a:r>
          </a:p>
          <a:p>
            <a:r>
              <a:t>1</a:t>
            </a:r>
          </a:p>
          <a:p>
            <a:r>
              <a:t>7</a:t>
            </a:r>
          </a:p>
          <a:p>
            <a:r>
              <a:t>3</a:t>
            </a:r>
          </a:p>
          <a:p>
            <a:r>
              <a:t>9</a:t>
            </a:r>
          </a:p>
          <a:p>
            <a:r>
              <a:t>.</a:t>
            </a:r>
          </a:p>
          <a:p/>
          <a:p/>
          <a:p>
            <a:r>
              <a:t>-</a:t>
            </a:r>
          </a:p>
          <a:p>
            <a:r>
              <a:t> </a:t>
            </a:r>
          </a:p>
          <a:p>
            <a:r>
              <a:t>L</a:t>
            </a:r>
          </a:p>
          <a:p>
            <a:r>
              <a:t>e</a:t>
            </a:r>
          </a:p>
          <a:p>
            <a:r>
              <a:t>e</a:t>
            </a:r>
          </a:p>
          <a:p>
            <a:r>
              <a:t> </a:t>
            </a:r>
          </a:p>
          <a:p>
            <a:r>
              <a:t>e</a:t>
            </a:r>
          </a:p>
          <a:p>
            <a:r>
              <a:t>t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l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A</a:t>
            </a:r>
          </a:p>
          <a:p>
            <a:r>
              <a:t>d</a:t>
            </a:r>
          </a:p>
          <a:p>
            <a:r>
              <a:t>v</a:t>
            </a:r>
          </a:p>
          <a:p>
            <a:r>
              <a:t>.</a:t>
            </a:r>
          </a:p>
          <a:p>
            <a:r>
              <a:t> </a:t>
            </a:r>
          </a:p>
          <a:p>
            <a:r>
              <a:t>M</a:t>
            </a:r>
          </a:p>
          <a:p>
            <a:r>
              <a:t>a</a:t>
            </a:r>
          </a:p>
          <a:p>
            <a:r>
              <a:t>t</a:t>
            </a:r>
          </a:p>
          <a:p>
            <a:r>
              <a:t>e</a:t>
            </a:r>
          </a:p>
          <a:p>
            <a:r>
              <a:t>r</a:t>
            </a:r>
          </a:p>
          <a:p>
            <a:r>
              <a:t>.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1</a:t>
            </a:r>
          </a:p>
          <a:p>
            <a:r>
              <a:t>2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4</a:t>
            </a:r>
          </a:p>
          <a:p>
            <a:r>
              <a:t>,</a:t>
            </a:r>
          </a:p>
          <a:p>
            <a:r>
              <a:t> </a:t>
            </a:r>
          </a:p>
          <a:p>
            <a:r>
              <a:t>2</a:t>
            </a:r>
          </a:p>
          <a:p>
            <a:r>
              <a:t>3</a:t>
            </a:r>
          </a:p>
          <a:p>
            <a:r>
              <a:t>2</a:t>
            </a:r>
          </a:p>
          <a:p>
            <a:r>
              <a:t>0</a:t>
            </a:r>
          </a:p>
          <a:p>
            <a:r>
              <a:t>–</a:t>
            </a:r>
          </a:p>
          <a:p>
            <a:r>
              <a:t>2</a:t>
            </a:r>
          </a:p>
          <a:p>
            <a:r>
              <a:t>3</a:t>
            </a:r>
          </a:p>
          <a:p>
            <a:r>
              <a:t>2</a:t>
            </a:r>
          </a:p>
          <a:p>
            <a:r>
              <a:t>5</a:t>
            </a:r>
          </a:p>
          <a:p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