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Generated presentation based on ecological research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Ecological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 of the background: I'm sorry, but the provided context does not contain any information about the ecological significance, methods, or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Methods discussed in the paper: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results information available.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conclusion available.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