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Graphene and 2D Nanomaterials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Advances in graphene technology have spurred the synthesis of various 2D nanomaterials.</a:t>
            </a:r>
          </a:p>
          <a:p>
            <a:r>
              <a:t>- Transition metal oxides, metal chalcogenides, and organic compounds are key focus areas.</a:t>
            </a:r>
          </a:p>
          <a:p>
            <a:r>
              <a:t>- Simple and effective synthetic methods are still being pursued.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Synthesis Methods for 2D Nanomaterials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Mechanical and liquid-phase exfoliations.</a:t>
            </a:r>
          </a:p>
          <a:p>
            <a:r>
              <a:t>- Ion-intercalation and exfoliation.</a:t>
            </a:r>
          </a:p>
          <a:p>
            <a:r>
              <a:t>- Chemical vapor deposition (CVD) and solution-phase chemical syntheses.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Characterization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Morphology examined using Tecnai G2 F30 S-Twin transmission electron microscope.</a:t>
            </a:r>
          </a:p>
          <a:p>
            <a:r>
              <a:t>- X-ray diffraction patterns recorded with Bruker D8 Advance powder X-ray diffractometer.</a:t>
            </a:r>
          </a:p>
          <a:p>
            <a:r>
              <a:t>- X-ray photoelectron spectra using PHI 5000 Versaprobe spectrometer.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Synthesis of In4SnS8 Nanosheets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Synthesized via a thermal decomposition method.</a:t>
            </a:r>
          </a:p>
          <a:p>
            <a:r>
              <a:t>- Utilized Sn(DDTC)4 and In(DDTC)3 in OM solvent.</a:t>
            </a:r>
          </a:p>
          <a:p>
            <a:r>
              <a:t>- Temperature control and N2 atmosphere critical in synthesis.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Adsorption and Photocatalysis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In4SnS8 nanosheets treated in acetic acid for surface preparation.</a:t>
            </a:r>
          </a:p>
          <a:p>
            <a:r>
              <a:t>- Exhibits fast adsorption and photocatalytic dual function.</a:t>
            </a:r>
          </a:p>
          <a:p>
            <a:r>
              <a:t>- Effective for organic dye removal in environmental remediation.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and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 specific surface area of 40.34 m2 g⁻¹.</a:t>
            </a:r>
          </a:p>
          <a:p>
            <a:r>
              <a:t>- Superior to flower-like In4SnS8 microspheres with 24.7 m2 g⁻¹.</a:t>
            </a:r>
          </a:p>
          <a:p>
            <a:r>
              <a:t>- Large surface area enhances photocatalytic applications.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Prospects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In4SnS8 nanosheets hold potential for environmental remediation and solar energy conversion.</a:t>
            </a:r>
          </a:p>
          <a:p>
            <a:r>
              <a:t>- Ongoing research focuses on optimizing synthesis methods and improving efficiency.</a:t>
            </a:r>
          </a:p>
          <a:p>
            <a:r>
              <a:t>- Potential applications in advanced optical/electric nanodevices.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