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5250" r:id="rId5"/>
    <p:sldId id="5252" r:id="rId6"/>
    <p:sldId id="5233" r:id="rId7"/>
    <p:sldId id="5234" r:id="rId8"/>
    <p:sldId id="5235" r:id="rId9"/>
    <p:sldId id="5251" r:id="rId10"/>
    <p:sldId id="5237" r:id="rId11"/>
    <p:sldId id="5238" r:id="rId12"/>
    <p:sldId id="5239" r:id="rId13"/>
    <p:sldId id="5240" r:id="rId14"/>
    <p:sldId id="5241" r:id="rId15"/>
    <p:sldId id="5242" r:id="rId16"/>
    <p:sldId id="5243" r:id="rId17"/>
    <p:sldId id="5244" r:id="rId18"/>
    <p:sldId id="5245" r:id="rId19"/>
    <p:sldId id="5246" r:id="rId20"/>
    <p:sldId id="5247" r:id="rId21"/>
    <p:sldId id="5248" r:id="rId22"/>
    <p:sldId id="52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C79F5DB9-39A2-0E47-B8F3-F60534DABA5F}">
          <p14:sldIdLst>
            <p14:sldId id="5250"/>
            <p14:sldId id="5252"/>
            <p14:sldId id="5233"/>
            <p14:sldId id="5234"/>
            <p14:sldId id="5235"/>
            <p14:sldId id="5251"/>
            <p14:sldId id="5237"/>
            <p14:sldId id="5238"/>
            <p14:sldId id="5239"/>
            <p14:sldId id="5240"/>
            <p14:sldId id="5241"/>
            <p14:sldId id="5242"/>
            <p14:sldId id="5243"/>
            <p14:sldId id="5244"/>
            <p14:sldId id="5245"/>
            <p14:sldId id="5246"/>
            <p14:sldId id="5247"/>
            <p14:sldId id="5248"/>
            <p14:sldId id="522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351" userDrawn="1">
          <p15:clr>
            <a:srgbClr val="A4A3A4"/>
          </p15:clr>
        </p15:guide>
        <p15:guide id="3" orient="horz" pos="365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58C814-AC15-D641-2789-A49A88ED3EFD}" name="Janecke Løyning" initials="JLO" userId="Janecke Løynin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ED"/>
    <a:srgbClr val="97D077"/>
    <a:srgbClr val="000000"/>
    <a:srgbClr val="333333"/>
    <a:srgbClr val="323232"/>
    <a:srgbClr val="DCEFDE"/>
    <a:srgbClr val="DBEEDE"/>
    <a:srgbClr val="FCDFDA"/>
    <a:srgbClr val="7C3647"/>
    <a:srgbClr val="FE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Mørk stil 2 – utheving 5 / uthev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Mørk stil 2 – utheving 3 / utheving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ys stil 2 – utheving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91461"/>
  </p:normalViewPr>
  <p:slideViewPr>
    <p:cSldViewPr snapToGrid="0" showGuides="1">
      <p:cViewPr varScale="1">
        <p:scale>
          <a:sx n="143" d="100"/>
          <a:sy n="143" d="100"/>
        </p:scale>
        <p:origin x="1880" y="200"/>
      </p:cViewPr>
      <p:guideLst>
        <p:guide pos="3840"/>
        <p:guide orient="horz" pos="2351"/>
        <p:guide orient="horz" pos="3654"/>
      </p:guideLst>
    </p:cSldViewPr>
  </p:slideViewPr>
  <p:outlineViewPr>
    <p:cViewPr>
      <p:scale>
        <a:sx n="33" d="100"/>
        <a:sy n="33" d="100"/>
      </p:scale>
      <p:origin x="0" y="-2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5FF8E-3AF8-4D56-84CA-20E904A9C9AB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DC05E-0482-4BD4-8BFA-F32553F5E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DC05E-0482-4BD4-8BFA-F32553F5EB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35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DC05E-0482-4BD4-8BFA-F32553F5EB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00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DC05E-0482-4BD4-8BFA-F32553F5EB8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0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5D4-111E-4682-8BE6-BC2020D6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32" y="1816444"/>
            <a:ext cx="9893867" cy="2913212"/>
          </a:xfrm>
        </p:spPr>
        <p:txBody>
          <a:bodyPr lIns="0" anchor="t"/>
          <a:lstStyle>
            <a:lvl1pPr algn="l">
              <a:lnSpc>
                <a:spcPct val="100000"/>
              </a:lnSpc>
              <a:defRPr sz="5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13094-6489-43D3-8EB9-AE6A4C4EB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4729655"/>
            <a:ext cx="9901236" cy="157094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1A045039-FF60-4934-B3FC-36AC4B5EAD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BB3547-0A7A-B443-8678-ADA0A3B4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9570604"/>
            <a:ext cx="992188" cy="365125"/>
          </a:xfrm>
        </p:spPr>
        <p:txBody>
          <a:bodyPr/>
          <a:lstStyle/>
          <a:p>
            <a:fld id="{008C551E-F494-2C46-9C37-C4B438D20DF5}" type="datetime1">
              <a:rPr lang="nb-NO" smtClean="0"/>
              <a:pPr/>
              <a:t>15.12.2023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209F08-D93B-914A-A476-B93BBFB1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9570603"/>
            <a:ext cx="910916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B5B68BF-669C-C84B-AD07-61680D9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9570604"/>
            <a:ext cx="888999" cy="365125"/>
          </a:xfrm>
        </p:spPr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riform 13">
            <a:extLst>
              <a:ext uri="{FF2B5EF4-FFF2-40B4-BE49-F238E27FC236}">
                <a16:creationId xmlns:a16="http://schemas.microsoft.com/office/drawing/2014/main" id="{58151526-234B-8446-87F9-31B63846C05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47544" y="857930"/>
            <a:ext cx="588976" cy="504000"/>
          </a:xfrm>
          <a:custGeom>
            <a:avLst/>
            <a:gdLst>
              <a:gd name="connsiteX0" fmla="*/ 1904417 w 3416322"/>
              <a:gd name="connsiteY0" fmla="*/ 0 h 2923424"/>
              <a:gd name="connsiteX1" fmla="*/ 3416322 w 3416322"/>
              <a:gd name="connsiteY1" fmla="*/ 1469204 h 2923424"/>
              <a:gd name="connsiteX2" fmla="*/ 1904417 w 3416322"/>
              <a:gd name="connsiteY2" fmla="*/ 2923424 h 2923424"/>
              <a:gd name="connsiteX3" fmla="*/ 1657275 w 3416322"/>
              <a:gd name="connsiteY3" fmla="*/ 2653570 h 2923424"/>
              <a:gd name="connsiteX4" fmla="*/ 2717604 w 3416322"/>
              <a:gd name="connsiteY4" fmla="*/ 1649106 h 2923424"/>
              <a:gd name="connsiteX5" fmla="*/ 0 w 3416322"/>
              <a:gd name="connsiteY5" fmla="*/ 1649106 h 2923424"/>
              <a:gd name="connsiteX6" fmla="*/ 0 w 3416322"/>
              <a:gd name="connsiteY6" fmla="*/ 1289301 h 2923424"/>
              <a:gd name="connsiteX7" fmla="*/ 2719975 w 3416322"/>
              <a:gd name="connsiteY7" fmla="*/ 1289301 h 2923424"/>
              <a:gd name="connsiteX8" fmla="*/ 1657275 w 3416322"/>
              <a:gd name="connsiteY8" fmla="*/ 269854 h 29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6322" h="2923424">
                <a:moveTo>
                  <a:pt x="1904417" y="0"/>
                </a:moveTo>
                <a:lnTo>
                  <a:pt x="3416322" y="1469204"/>
                </a:lnTo>
                <a:lnTo>
                  <a:pt x="1904417" y="2923424"/>
                </a:lnTo>
                <a:lnTo>
                  <a:pt x="1657275" y="2653570"/>
                </a:lnTo>
                <a:lnTo>
                  <a:pt x="2717604" y="1649106"/>
                </a:lnTo>
                <a:lnTo>
                  <a:pt x="0" y="1649106"/>
                </a:lnTo>
                <a:lnTo>
                  <a:pt x="0" y="1289301"/>
                </a:lnTo>
                <a:lnTo>
                  <a:pt x="2719975" y="1289301"/>
                </a:lnTo>
                <a:lnTo>
                  <a:pt x="1657275" y="269854"/>
                </a:lnTo>
                <a:close/>
              </a:path>
            </a:pathLst>
          </a:custGeom>
          <a:solidFill>
            <a:schemeClr val="accent6"/>
          </a:solidFill>
          <a:ln w="9236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A8DFB91-282D-A54A-BA6D-68C091D5840E}"/>
              </a:ext>
            </a:extLst>
          </p:cNvPr>
          <p:cNvSpPr txBox="1"/>
          <p:nvPr userDrawn="1"/>
        </p:nvSpPr>
        <p:spPr>
          <a:xfrm>
            <a:off x="864000" y="-391887"/>
            <a:ext cx="575479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Titleslide</a:t>
            </a:r>
          </a:p>
        </p:txBody>
      </p:sp>
    </p:spTree>
    <p:extLst>
      <p:ext uri="{BB962C8B-B14F-4D97-AF65-F5344CB8AC3E}">
        <p14:creationId xmlns:p14="http://schemas.microsoft.com/office/powerpoint/2010/main" val="734791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pe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C2E5-5450-4C71-88C9-C0994F44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2186" y="1961147"/>
            <a:ext cx="4600800" cy="41475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id="{7D962CFC-8D99-4342-9026-2703F2F4150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A84FB0-810D-4632-B675-9268AC0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81301-1F96-4DC8-B280-E23E9F30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090B-7ED2-344C-888C-3377EA568619}" type="datetime1">
              <a:rPr lang="nb-NO" smtClean="0"/>
              <a:t>15.12.2023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9D47-2CF3-45B5-8615-1D5038C8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4EDE-D63B-414B-BD01-6E2687F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rklaring">
            <a:extLst>
              <a:ext uri="{FF2B5EF4-FFF2-40B4-BE49-F238E27FC236}">
                <a16:creationId xmlns:a16="http://schemas.microsoft.com/office/drawing/2014/main" id="{E0226E1A-EF31-7540-A66D-475DED8213BE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000" noProof="1"/>
              <a:t>The right side of this layout is intended for custom designed content.</a:t>
            </a:r>
          </a:p>
          <a:p>
            <a:endParaRPr lang="nb-NO" sz="1000" noProof="1"/>
          </a:p>
          <a:p>
            <a:r>
              <a:rPr lang="nb-NO" sz="1000" noProof="1"/>
              <a:t>Place graphs, other infograpics or use typography to convey and visualise your message.</a:t>
            </a:r>
          </a:p>
          <a:p>
            <a:endParaRPr lang="nb-NO" sz="1000" noProof="1"/>
          </a:p>
          <a:p>
            <a:r>
              <a:rPr lang="nb-NO" sz="1000" noProof="1"/>
              <a:t>Use guidlines or the align tool to align and organize your text and visuals.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6165B045-A8D8-0740-98FE-31643BCDF2EB}"/>
              </a:ext>
            </a:extLst>
          </p:cNvPr>
          <p:cNvSpPr txBox="1"/>
          <p:nvPr userDrawn="1"/>
        </p:nvSpPr>
        <p:spPr>
          <a:xfrm>
            <a:off x="864000" y="-391887"/>
            <a:ext cx="1179810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One content pebble</a:t>
            </a:r>
          </a:p>
        </p:txBody>
      </p:sp>
    </p:spTree>
    <p:extLst>
      <p:ext uri="{BB962C8B-B14F-4D97-AF65-F5344CB8AC3E}">
        <p14:creationId xmlns:p14="http://schemas.microsoft.com/office/powerpoint/2010/main" val="1043330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D35020D-06C4-DA4A-9199-6498E828610E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C2E5-5450-4C71-88C9-C0994F44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2186" y="1961147"/>
            <a:ext cx="4600800" cy="41475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id="{7D962CFC-8D99-4342-9026-2703F2F4150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A84FB0-810D-4632-B675-9268AC0C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00" y="800101"/>
            <a:ext cx="4599386" cy="11525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81301-1F96-4DC8-B280-E23E9F30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090B-7ED2-344C-888C-3377EA568619}" type="datetime1">
              <a:rPr lang="nb-NO" smtClean="0"/>
              <a:t>15.12.2023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9D47-2CF3-45B5-8615-1D5038C8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4EDE-D63B-414B-BD01-6E2687F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rklaring">
            <a:extLst>
              <a:ext uri="{FF2B5EF4-FFF2-40B4-BE49-F238E27FC236}">
                <a16:creationId xmlns:a16="http://schemas.microsoft.com/office/drawing/2014/main" id="{E0226E1A-EF31-7540-A66D-475DED8213BE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000" noProof="1"/>
              <a:t>The right side of this layout is intended for custom designed content.</a:t>
            </a:r>
          </a:p>
          <a:p>
            <a:endParaRPr lang="nb-NO" sz="1000" noProof="1"/>
          </a:p>
          <a:p>
            <a:r>
              <a:rPr lang="nb-NO" sz="1000" noProof="1"/>
              <a:t>Place graphs, other infograpics or use typography to convey and visualise your message.</a:t>
            </a:r>
          </a:p>
          <a:p>
            <a:endParaRPr lang="nb-NO" sz="1000" noProof="1"/>
          </a:p>
          <a:p>
            <a:r>
              <a:rPr lang="nb-NO" sz="1000" noProof="1"/>
              <a:t>Use guidlines or the align tool to align and organize your text and visuals.</a:t>
            </a:r>
          </a:p>
          <a:p>
            <a:endParaRPr lang="nb-NO" sz="1000" noProof="1"/>
          </a:p>
          <a:p>
            <a:r>
              <a:rPr lang="nb-NO" sz="1000" b="1" noProof="1">
                <a:solidFill>
                  <a:schemeClr val="accent6"/>
                </a:solidFill>
              </a:rPr>
              <a:t>!</a:t>
            </a:r>
            <a:r>
              <a:rPr lang="nb-NO" sz="1000" noProof="1"/>
              <a:t> </a:t>
            </a:r>
            <a:r>
              <a:rPr lang="nb-NO" sz="1000" b="1" noProof="1"/>
              <a:t>The white background</a:t>
            </a:r>
            <a:r>
              <a:rPr lang="nb-NO" sz="1000" noProof="1"/>
              <a:t> colour, may be changed.</a:t>
            </a:r>
          </a:p>
          <a:p>
            <a:endParaRPr lang="nb-NO" sz="1000" noProof="1"/>
          </a:p>
          <a:p>
            <a:r>
              <a:rPr lang="nb-NO" sz="1000" noProof="1"/>
              <a:t>Right click on your slide. Choose ‘Format background’ and change fill colour. Choose only Knowit profile colours.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25F97793-7475-4845-854E-494395463353}"/>
              </a:ext>
            </a:extLst>
          </p:cNvPr>
          <p:cNvSpPr txBox="1"/>
          <p:nvPr userDrawn="1"/>
        </p:nvSpPr>
        <p:spPr>
          <a:xfrm>
            <a:off x="864000" y="-391887"/>
            <a:ext cx="1096454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One content white</a:t>
            </a:r>
          </a:p>
        </p:txBody>
      </p:sp>
    </p:spTree>
    <p:extLst>
      <p:ext uri="{BB962C8B-B14F-4D97-AF65-F5344CB8AC3E}">
        <p14:creationId xmlns:p14="http://schemas.microsoft.com/office/powerpoint/2010/main" val="88011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C2E5-5450-4C71-88C9-C0994F44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2186" y="1961147"/>
            <a:ext cx="4600800" cy="41475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D0EA4-68F2-4E8A-B32C-AC6DE0346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101" y="1961146"/>
            <a:ext cx="4600799" cy="414755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id="{7D962CFC-8D99-4342-9026-2703F2F4150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A84FB0-810D-4632-B675-9268AC0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81301-1F96-4DC8-B280-E23E9F30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B6CA-7E43-1146-BF13-1E707049B8A8}" type="datetime1">
              <a:rPr lang="nb-NO" smtClean="0"/>
              <a:t>15.12.2023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9D47-2CF3-45B5-8615-1D5038C8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4EDE-D63B-414B-BD01-6E2687F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53EEC52-2AC7-2C41-A0A9-63D4EC32ACB5}"/>
              </a:ext>
            </a:extLst>
          </p:cNvPr>
          <p:cNvSpPr txBox="1"/>
          <p:nvPr userDrawn="1"/>
        </p:nvSpPr>
        <p:spPr>
          <a:xfrm>
            <a:off x="864000" y="-391887"/>
            <a:ext cx="764633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Two content</a:t>
            </a:r>
          </a:p>
        </p:txBody>
      </p:sp>
    </p:spTree>
    <p:extLst>
      <p:ext uri="{BB962C8B-B14F-4D97-AF65-F5344CB8AC3E}">
        <p14:creationId xmlns:p14="http://schemas.microsoft.com/office/powerpoint/2010/main" val="665232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D2A1C-2FF0-48DD-BFEE-230A68B1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602" y="1952625"/>
            <a:ext cx="4599990" cy="68764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60492-38F4-4F79-8F0E-7BFCC1D79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602" y="2640891"/>
            <a:ext cx="4599990" cy="346780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6B31A-D44B-4399-BC63-6E0D82A58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2000" y="1952625"/>
            <a:ext cx="4600801" cy="68764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EF5D2-2D6F-48B1-A053-335145C58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2000" y="2640267"/>
            <a:ext cx="4600799" cy="346843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3" name="Rectangle 12" descr="TagShape">
            <a:extLst>
              <a:ext uri="{FF2B5EF4-FFF2-40B4-BE49-F238E27FC236}">
                <a16:creationId xmlns:a16="http://schemas.microsoft.com/office/drawing/2014/main" id="{BE746C43-E0F5-4E9F-A742-A5A418704710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88311-5B81-4A45-A64A-62ED0572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7314-1C81-6C4A-9A2A-560871F75BEE}" type="datetime1">
              <a:rPr lang="nb-NO" smtClean="0"/>
              <a:t>15.12.2023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F6DC0A-E8E4-4361-981A-09D0174F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8D1A05-AF4F-4451-A81A-2AFCB63D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0CCE4DEE-F755-3949-A04D-7FAEE1A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F5A361AB-090E-4444-8A4D-51978D157E4B}"/>
              </a:ext>
            </a:extLst>
          </p:cNvPr>
          <p:cNvSpPr txBox="1"/>
          <p:nvPr userDrawn="1"/>
        </p:nvSpPr>
        <p:spPr>
          <a:xfrm>
            <a:off x="864000" y="-391887"/>
            <a:ext cx="759823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Comparison</a:t>
            </a:r>
          </a:p>
        </p:txBody>
      </p:sp>
    </p:spTree>
    <p:extLst>
      <p:ext uri="{BB962C8B-B14F-4D97-AF65-F5344CB8AC3E}">
        <p14:creationId xmlns:p14="http://schemas.microsoft.com/office/powerpoint/2010/main" val="3192427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r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ssholder for bilde 23">
            <a:extLst>
              <a:ext uri="{FF2B5EF4-FFF2-40B4-BE49-F238E27FC236}">
                <a16:creationId xmlns:a16="http://schemas.microsoft.com/office/drawing/2014/main" id="{E2820116-83A1-AA42-92B1-7C983B4AD8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"/>
            <a:ext cx="6096000" cy="6864640"/>
          </a:xfrm>
          <a:prstGeom prst="rect">
            <a:avLst/>
          </a:prstGeom>
          <a:solidFill>
            <a:schemeClr val="accent2"/>
          </a:solidFill>
        </p:spPr>
        <p:txBody>
          <a:bodyPr wrap="square" tIns="1080000" rIns="90000" anchor="t" anchorCtr="0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9B8D5B8F-2C19-D345-84F5-ADAA08E9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00" y="800101"/>
            <a:ext cx="4600800" cy="1152524"/>
          </a:xfrm>
        </p:spPr>
        <p:txBody>
          <a:bodyPr rIns="0"/>
          <a:lstStyle/>
          <a:p>
            <a:r>
              <a:rPr lang="en-GB"/>
              <a:t>Click to edit Master title style</a:t>
            </a:r>
            <a:endParaRPr lang="nb-NO" dirty="0"/>
          </a:p>
        </p:txBody>
      </p:sp>
      <p:sp>
        <p:nvSpPr>
          <p:cNvPr id="25" name="Plassholder for innhold 12">
            <a:extLst>
              <a:ext uri="{FF2B5EF4-FFF2-40B4-BE49-F238E27FC236}">
                <a16:creationId xmlns:a16="http://schemas.microsoft.com/office/drawing/2014/main" id="{E5A7AFAC-7913-9B4B-955B-E096B2E050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3255" y="2526701"/>
            <a:ext cx="4600800" cy="3581999"/>
          </a:xfrm>
        </p:spPr>
        <p:txBody>
          <a:bodyPr tIns="0" rIns="0" bIns="0"/>
          <a:lstStyle>
            <a:lvl1pPr marL="0" indent="0">
              <a:buNone/>
              <a:defRPr/>
            </a:lvl1pPr>
            <a:lvl2pPr marL="252000" indent="-252000">
              <a:buClr>
                <a:schemeClr val="accent6"/>
              </a:buClr>
              <a:buFont typeface="Arial" panose="020B0604020202020204" pitchFamily="34" charset="0"/>
              <a:buChar char="•"/>
              <a:defRPr sz="2000"/>
            </a:lvl2pPr>
            <a:lvl3pPr marL="468000" indent="-180000"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800"/>
            </a:lvl3pPr>
            <a:lvl4pPr marL="684000">
              <a:defRPr/>
            </a:lvl4pPr>
            <a:lvl5pPr marL="9000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230A8B4-E0CB-094C-9050-A679DEE6FB2D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0833146" y="403226"/>
            <a:ext cx="1018800" cy="314737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  <p:sp>
        <p:nvSpPr>
          <p:cNvPr id="11" name="Forklaring">
            <a:extLst>
              <a:ext uri="{FF2B5EF4-FFF2-40B4-BE49-F238E27FC236}">
                <a16:creationId xmlns:a16="http://schemas.microsoft.com/office/drawing/2014/main" id="{EF4D121C-67E7-A84F-8EFF-C628E6A07BEE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r>
              <a:rPr lang="nb-NO" sz="1000" b="1" u="none" baseline="0" noProof="1">
                <a:uFill>
                  <a:solidFill>
                    <a:schemeClr val="accent6"/>
                  </a:solidFill>
                </a:uFill>
              </a:rPr>
              <a:t>Text </a:t>
            </a:r>
            <a:r>
              <a:rPr lang="nb-NO" sz="1000" b="1" u="none" baseline="0" noProof="1">
                <a:solidFill>
                  <a:schemeClr val="accent6"/>
                </a:solidFill>
                <a:uFill>
                  <a:solidFill>
                    <a:schemeClr val="accent6"/>
                  </a:solidFill>
                </a:uFill>
              </a:rPr>
              <a:t>/</a:t>
            </a:r>
            <a:r>
              <a:rPr lang="nb-NO" sz="1000" noProof="1"/>
              <a:t> First text level is without bullet.</a:t>
            </a:r>
          </a:p>
          <a:p>
            <a:endParaRPr lang="nb-NO" sz="1000" noProof="1"/>
          </a:p>
          <a:p>
            <a:r>
              <a:rPr lang="nb-NO" sz="1000" noProof="1"/>
              <a:t>Second text level is with bullett – </a:t>
            </a:r>
            <a:r>
              <a:rPr lang="nb-NO" sz="1000" b="1" noProof="1"/>
              <a:t>to add bullet use the indent button.</a:t>
            </a:r>
          </a:p>
          <a:p>
            <a:endParaRPr lang="nb-NO" sz="1000" noProof="1"/>
          </a:p>
          <a:p>
            <a:r>
              <a:rPr lang="nb-NO" sz="1000" b="1" u="none" kern="1200" baseline="0" noProof="1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rPr>
              <a:t>Image</a:t>
            </a:r>
            <a:r>
              <a:rPr lang="nb-NO" sz="1000" b="1" u="none" kern="1200" baseline="0" noProof="1">
                <a:solidFill>
                  <a:schemeClr val="accent6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rPr>
              <a:t> /</a:t>
            </a:r>
            <a:r>
              <a:rPr lang="nb-NO" sz="1000" noProof="1"/>
              <a:t> Place your image in the placeholder at the right side.</a:t>
            </a:r>
          </a:p>
          <a:p>
            <a:endParaRPr lang="nb-NO" sz="1000" noProof="1"/>
          </a:p>
          <a:p>
            <a:r>
              <a:rPr lang="nb-NO" sz="1000" noProof="1"/>
              <a:t>Use the crop tool to scale and crop the image.</a:t>
            </a:r>
          </a:p>
          <a:p>
            <a:endParaRPr lang="nb-NO" sz="1000" noProof="1"/>
          </a:p>
          <a:p>
            <a:r>
              <a:rPr lang="nb-NO" sz="1000" noProof="1"/>
              <a:t>Make sure the image is placed behind the Knowit logo.</a:t>
            </a:r>
          </a:p>
          <a:p>
            <a:endParaRPr lang="nb-NO" sz="1000" noProof="1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321D518-599C-4C48-8B19-2C4F91BDA1CE}"/>
              </a:ext>
            </a:extLst>
          </p:cNvPr>
          <p:cNvSpPr txBox="1"/>
          <p:nvPr userDrawn="1"/>
        </p:nvSpPr>
        <p:spPr>
          <a:xfrm>
            <a:off x="864000" y="-391887"/>
            <a:ext cx="1077218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Pear with Caption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7730A89-6A93-7748-8147-2B4BAADAA73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08C551E-F494-2C46-9C37-C4B438D20DF5}" type="datetime1">
              <a:rPr lang="nb-NO" smtClean="0"/>
              <a:pPr/>
              <a:t>15.12.2023</a:t>
            </a:fld>
            <a:endParaRPr lang="en-GB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DC1D7A5-8E1A-4B48-83E3-704B6C3612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82B7458-9514-0F48-BE3B-1CA9CDFF6E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61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mingo lef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1F0E96C-230E-4196-87F5-568D03F585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solidFill>
            <a:schemeClr val="accent4"/>
          </a:solidFill>
        </p:spPr>
        <p:txBody>
          <a:bodyPr tIns="25200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F75E45-F5B0-4909-9AAF-F3A90E3AD4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77BEFF2-75F8-CA46-A728-E6DEFE3D877B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C5AE1-4520-4FE6-9C75-F0B93FFB64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D8A82-1379-4396-BC2D-CA18FE6796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9F8017FA-37FC-2943-9A08-99007355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60" y="800101"/>
            <a:ext cx="4430939" cy="1152524"/>
          </a:xfrm>
        </p:spPr>
        <p:txBody>
          <a:bodyPr rIns="0"/>
          <a:lstStyle/>
          <a:p>
            <a:r>
              <a:rPr lang="en-GB"/>
              <a:t>Click to edit Master title style</a:t>
            </a:r>
            <a:endParaRPr lang="nb-NO" dirty="0"/>
          </a:p>
        </p:txBody>
      </p:sp>
      <p:sp>
        <p:nvSpPr>
          <p:cNvPr id="13" name="Plassholder for innhold 12">
            <a:extLst>
              <a:ext uri="{FF2B5EF4-FFF2-40B4-BE49-F238E27FC236}">
                <a16:creationId xmlns:a16="http://schemas.microsoft.com/office/drawing/2014/main" id="{BD0B981E-78D2-2A44-AF5D-702D0C4F5D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52961" y="2526701"/>
            <a:ext cx="4430938" cy="3581999"/>
          </a:xfrm>
        </p:spPr>
        <p:txBody>
          <a:bodyPr tIns="0" rIns="0" bIns="0"/>
          <a:lstStyle>
            <a:lvl1pPr marL="0" indent="0">
              <a:buNone/>
              <a:defRPr/>
            </a:lvl1pPr>
            <a:lvl2pPr marL="252000" indent="-252000">
              <a:buClr>
                <a:schemeClr val="accent6"/>
              </a:buClr>
              <a:buFont typeface="Arial" panose="020B0604020202020204" pitchFamily="34" charset="0"/>
              <a:buChar char="•"/>
              <a:defRPr sz="2000"/>
            </a:lvl2pPr>
            <a:lvl3pPr marL="468000" indent="-180000"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/>
            </a:lvl3pPr>
            <a:lvl4pPr marL="684000">
              <a:defRPr/>
            </a:lvl4pPr>
            <a:lvl5pPr marL="9000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0FB4CD8-68F1-5E45-81B1-3E544A62AD0E}"/>
              </a:ext>
            </a:extLst>
          </p:cNvPr>
          <p:cNvSpPr txBox="1"/>
          <p:nvPr userDrawn="1"/>
        </p:nvSpPr>
        <p:spPr>
          <a:xfrm>
            <a:off x="864000" y="-391887"/>
            <a:ext cx="1538883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Flamingo left with Caption</a:t>
            </a:r>
          </a:p>
        </p:txBody>
      </p:sp>
      <p:sp>
        <p:nvSpPr>
          <p:cNvPr id="12" name="Forklaring">
            <a:extLst>
              <a:ext uri="{FF2B5EF4-FFF2-40B4-BE49-F238E27FC236}">
                <a16:creationId xmlns:a16="http://schemas.microsoft.com/office/drawing/2014/main" id="{AE7CCB96-A6F2-894F-AC78-065D01103B1D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r>
              <a:rPr lang="nb-NO" sz="1000" b="1" u="none" baseline="0" noProof="1">
                <a:uFill>
                  <a:solidFill>
                    <a:schemeClr val="accent6"/>
                  </a:solidFill>
                </a:uFill>
              </a:rPr>
              <a:t>Text </a:t>
            </a:r>
            <a:r>
              <a:rPr lang="nb-NO" sz="1000" b="1" u="none" baseline="0" noProof="1">
                <a:solidFill>
                  <a:schemeClr val="accent6"/>
                </a:solidFill>
                <a:uFill>
                  <a:solidFill>
                    <a:schemeClr val="accent6"/>
                  </a:solidFill>
                </a:uFill>
              </a:rPr>
              <a:t>/</a:t>
            </a:r>
            <a:r>
              <a:rPr lang="nb-NO" sz="1000" noProof="1"/>
              <a:t> First text level is without bullet.</a:t>
            </a:r>
          </a:p>
          <a:p>
            <a:endParaRPr lang="nb-NO" sz="1000" noProof="1"/>
          </a:p>
          <a:p>
            <a:r>
              <a:rPr lang="nb-NO" sz="1000" noProof="1"/>
              <a:t>Second text level is with bullett – </a:t>
            </a:r>
            <a:r>
              <a:rPr lang="nb-NO" sz="1000" b="1" noProof="1"/>
              <a:t>to add bullet use the indent button.</a:t>
            </a:r>
          </a:p>
          <a:p>
            <a:endParaRPr lang="nb-NO" sz="1000" noProof="1"/>
          </a:p>
          <a:p>
            <a:r>
              <a:rPr lang="nb-NO" sz="1000" b="1" u="none" kern="1200" baseline="0" noProof="1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rPr>
              <a:t>Image</a:t>
            </a:r>
            <a:r>
              <a:rPr lang="nb-NO" sz="1000" b="1" u="none" kern="1200" baseline="0" noProof="1">
                <a:solidFill>
                  <a:schemeClr val="accent6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rPr>
              <a:t> /</a:t>
            </a:r>
            <a:r>
              <a:rPr lang="nb-NO" sz="1000" noProof="1"/>
              <a:t> Place your image in the placeholder at the left side.</a:t>
            </a:r>
          </a:p>
          <a:p>
            <a:endParaRPr lang="nb-NO" sz="1000" noProof="1"/>
          </a:p>
          <a:p>
            <a:r>
              <a:rPr lang="nb-NO" sz="1000" noProof="1"/>
              <a:t>Use the crop tool to scale and crop the image.</a:t>
            </a:r>
          </a:p>
        </p:txBody>
      </p:sp>
    </p:spTree>
    <p:extLst>
      <p:ext uri="{BB962C8B-B14F-4D97-AF65-F5344CB8AC3E}">
        <p14:creationId xmlns:p14="http://schemas.microsoft.com/office/powerpoint/2010/main" val="2028040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C2E5-5450-4C71-88C9-C0994F44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2186" y="1961147"/>
            <a:ext cx="4600800" cy="41475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id="{7D962CFC-8D99-4342-9026-2703F2F4150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A84FB0-810D-4632-B675-9268AC0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81301-1F96-4DC8-B280-E23E9F30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2726-A534-034E-86C9-AF67CA789C57}" type="datetime1">
              <a:rPr lang="nb-NO" smtClean="0"/>
              <a:t>15.12.2023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9D47-2CF3-45B5-8615-1D5038C8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4EDE-D63B-414B-BD01-6E2687F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lassholder for bilde 7">
            <a:extLst>
              <a:ext uri="{FF2B5EF4-FFF2-40B4-BE49-F238E27FC236}">
                <a16:creationId xmlns:a16="http://schemas.microsoft.com/office/drawing/2014/main" id="{A898284E-E41B-BB4A-AC63-415D0559F0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3101" y="1961145"/>
            <a:ext cx="4600799" cy="4156075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nb-NO" dirty="0"/>
          </a:p>
        </p:txBody>
      </p:sp>
      <p:sp>
        <p:nvSpPr>
          <p:cNvPr id="9" name="Forklaring">
            <a:extLst>
              <a:ext uri="{FF2B5EF4-FFF2-40B4-BE49-F238E27FC236}">
                <a16:creationId xmlns:a16="http://schemas.microsoft.com/office/drawing/2014/main" id="{88833A72-08E0-9440-93BF-31D336C93E83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r>
              <a:rPr lang="nb-NO" sz="1000" b="1" noProof="1"/>
              <a:t>Image </a:t>
            </a:r>
            <a:r>
              <a:rPr lang="nb-NO" sz="1000" b="1" noProof="1">
                <a:solidFill>
                  <a:schemeClr val="accent6"/>
                </a:solidFill>
              </a:rPr>
              <a:t>/</a:t>
            </a:r>
            <a:r>
              <a:rPr lang="nb-NO" sz="1000" b="1" noProof="1"/>
              <a:t> </a:t>
            </a:r>
            <a:r>
              <a:rPr lang="nb-NO" sz="1000" noProof="1"/>
              <a:t>Place your image in the placeholder at the right side.</a:t>
            </a:r>
          </a:p>
          <a:p>
            <a:endParaRPr lang="nb-NO" sz="1000" noProof="1"/>
          </a:p>
          <a:p>
            <a:r>
              <a:rPr lang="nb-NO" sz="1000" noProof="1"/>
              <a:t>Use the crop tool to scale and crop the image.</a:t>
            </a:r>
            <a:endParaRPr lang="nb-NO" sz="1000" b="1" noProof="1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CDE2E8F8-6206-AC45-B1A6-0817D5EB813A}"/>
              </a:ext>
            </a:extLst>
          </p:cNvPr>
          <p:cNvSpPr txBox="1"/>
          <p:nvPr userDrawn="1"/>
        </p:nvSpPr>
        <p:spPr>
          <a:xfrm>
            <a:off x="864000" y="-391887"/>
            <a:ext cx="1394613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Title content and image</a:t>
            </a:r>
          </a:p>
        </p:txBody>
      </p:sp>
    </p:spTree>
    <p:extLst>
      <p:ext uri="{BB962C8B-B14F-4D97-AF65-F5344CB8AC3E}">
        <p14:creationId xmlns:p14="http://schemas.microsoft.com/office/powerpoint/2010/main" val="82856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TagShape">
            <a:extLst>
              <a:ext uri="{FF2B5EF4-FFF2-40B4-BE49-F238E27FC236}">
                <a16:creationId xmlns:a16="http://schemas.microsoft.com/office/drawing/2014/main" id="{91925090-ED23-4772-9079-712D32A0597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CADCD-0C62-4C17-A12D-413D8554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D579-163D-1640-BF6B-A16A5E6F0001}" type="datetime1">
              <a:rPr lang="nb-NO" smtClean="0"/>
              <a:t>15.12.2023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DEE2C-3834-4FA0-8C65-C006B5E0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6F62E-7233-4662-B7C5-2002C76B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E565097-9480-4546-B7E4-145653B1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99" y="1904500"/>
            <a:ext cx="9001302" cy="4204200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nb-NO" dirty="0"/>
          </a:p>
        </p:txBody>
      </p:sp>
      <p:sp>
        <p:nvSpPr>
          <p:cNvPr id="10" name="Friform 9">
            <a:extLst>
              <a:ext uri="{FF2B5EF4-FFF2-40B4-BE49-F238E27FC236}">
                <a16:creationId xmlns:a16="http://schemas.microsoft.com/office/drawing/2014/main" id="{E6AC9AEF-7650-444D-BFA4-FC4FD9085AC8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47544" y="857930"/>
            <a:ext cx="588976" cy="504000"/>
          </a:xfrm>
          <a:custGeom>
            <a:avLst/>
            <a:gdLst>
              <a:gd name="connsiteX0" fmla="*/ 1904417 w 3416322"/>
              <a:gd name="connsiteY0" fmla="*/ 0 h 2923424"/>
              <a:gd name="connsiteX1" fmla="*/ 3416322 w 3416322"/>
              <a:gd name="connsiteY1" fmla="*/ 1469204 h 2923424"/>
              <a:gd name="connsiteX2" fmla="*/ 1904417 w 3416322"/>
              <a:gd name="connsiteY2" fmla="*/ 2923424 h 2923424"/>
              <a:gd name="connsiteX3" fmla="*/ 1657275 w 3416322"/>
              <a:gd name="connsiteY3" fmla="*/ 2653570 h 2923424"/>
              <a:gd name="connsiteX4" fmla="*/ 2717604 w 3416322"/>
              <a:gd name="connsiteY4" fmla="*/ 1649106 h 2923424"/>
              <a:gd name="connsiteX5" fmla="*/ 0 w 3416322"/>
              <a:gd name="connsiteY5" fmla="*/ 1649106 h 2923424"/>
              <a:gd name="connsiteX6" fmla="*/ 0 w 3416322"/>
              <a:gd name="connsiteY6" fmla="*/ 1289301 h 2923424"/>
              <a:gd name="connsiteX7" fmla="*/ 2719975 w 3416322"/>
              <a:gd name="connsiteY7" fmla="*/ 1289301 h 2923424"/>
              <a:gd name="connsiteX8" fmla="*/ 1657275 w 3416322"/>
              <a:gd name="connsiteY8" fmla="*/ 269854 h 29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6322" h="2923424">
                <a:moveTo>
                  <a:pt x="1904417" y="0"/>
                </a:moveTo>
                <a:lnTo>
                  <a:pt x="3416322" y="1469204"/>
                </a:lnTo>
                <a:lnTo>
                  <a:pt x="1904417" y="2923424"/>
                </a:lnTo>
                <a:lnTo>
                  <a:pt x="1657275" y="2653570"/>
                </a:lnTo>
                <a:lnTo>
                  <a:pt x="2717604" y="1649106"/>
                </a:lnTo>
                <a:lnTo>
                  <a:pt x="0" y="1649106"/>
                </a:lnTo>
                <a:lnTo>
                  <a:pt x="0" y="1289301"/>
                </a:lnTo>
                <a:lnTo>
                  <a:pt x="2719975" y="1289301"/>
                </a:lnTo>
                <a:lnTo>
                  <a:pt x="1657275" y="269854"/>
                </a:lnTo>
                <a:close/>
              </a:path>
            </a:pathLst>
          </a:custGeom>
          <a:solidFill>
            <a:schemeClr val="accent6"/>
          </a:solidFill>
          <a:ln w="9236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A25F8EC-BDF3-4447-9706-1CF342EE0307}"/>
              </a:ext>
            </a:extLst>
          </p:cNvPr>
          <p:cNvSpPr txBox="1"/>
          <p:nvPr userDrawn="1"/>
        </p:nvSpPr>
        <p:spPr>
          <a:xfrm>
            <a:off x="864000" y="-391887"/>
            <a:ext cx="416781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Quote</a:t>
            </a:r>
          </a:p>
        </p:txBody>
      </p:sp>
      <p:sp>
        <p:nvSpPr>
          <p:cNvPr id="11" name="Forklaring">
            <a:extLst>
              <a:ext uri="{FF2B5EF4-FFF2-40B4-BE49-F238E27FC236}">
                <a16:creationId xmlns:a16="http://schemas.microsoft.com/office/drawing/2014/main" id="{76BD9F3C-FF6A-4C41-84D4-2D615964F45F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000" noProof="1"/>
              <a:t>This layout is intended for a statement or quote.</a:t>
            </a:r>
          </a:p>
        </p:txBody>
      </p:sp>
    </p:spTree>
    <p:extLst>
      <p:ext uri="{BB962C8B-B14F-4D97-AF65-F5344CB8AC3E}">
        <p14:creationId xmlns:p14="http://schemas.microsoft.com/office/powerpoint/2010/main" val="631684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45">
          <p15:clr>
            <a:srgbClr val="FBAE40"/>
          </p15:clr>
        </p15:guide>
        <p15:guide id="4" orient="horz" pos="12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bbl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TagShape">
            <a:extLst>
              <a:ext uri="{FF2B5EF4-FFF2-40B4-BE49-F238E27FC236}">
                <a16:creationId xmlns:a16="http://schemas.microsoft.com/office/drawing/2014/main" id="{91925090-ED23-4772-9079-712D32A0597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421FF-7DB3-40C3-BE19-98BA11A4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618-FDB5-FD4F-9FE0-A8763E60A8B0}" type="datetime1">
              <a:rPr lang="nb-NO" smtClean="0"/>
              <a:t>15.12.2023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889F5-F364-4815-9161-1A2DB590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221B2-F239-404E-BE75-6250D96F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074D2A0-C9B6-2C46-AB12-23F2E1DB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 dirty="0"/>
          </a:p>
        </p:txBody>
      </p:sp>
      <p:sp>
        <p:nvSpPr>
          <p:cNvPr id="7" name="Forklaring">
            <a:extLst>
              <a:ext uri="{FF2B5EF4-FFF2-40B4-BE49-F238E27FC236}">
                <a16:creationId xmlns:a16="http://schemas.microsoft.com/office/drawing/2014/main" id="{C211C023-622F-6B4E-84C8-1F68108A26F9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000" noProof="1"/>
              <a:t>This layout is intended for custom designed content.</a:t>
            </a:r>
          </a:p>
          <a:p>
            <a:endParaRPr lang="nb-NO" sz="1000" noProof="1"/>
          </a:p>
          <a:p>
            <a:r>
              <a:rPr lang="nb-NO" sz="1000" noProof="1"/>
              <a:t>Place graphs, other infographics or use typography to convey and visualise your message.</a:t>
            </a:r>
          </a:p>
          <a:p>
            <a:endParaRPr lang="nb-NO" sz="1000" noProof="1"/>
          </a:p>
          <a:p>
            <a:r>
              <a:rPr lang="nb-NO" sz="1000" noProof="1"/>
              <a:t>Use guidlines or the align tool to align and organize your text and visuals.</a:t>
            </a:r>
          </a:p>
          <a:p>
            <a:endParaRPr lang="nb-NO" sz="1000" noProof="1"/>
          </a:p>
          <a:p>
            <a:r>
              <a:rPr lang="nb-NO" sz="1000" b="1" noProof="1">
                <a:solidFill>
                  <a:schemeClr val="accent6"/>
                </a:solidFill>
              </a:rPr>
              <a:t>!</a:t>
            </a:r>
            <a:r>
              <a:rPr lang="nb-NO" sz="1000" noProof="1"/>
              <a:t> </a:t>
            </a:r>
            <a:r>
              <a:rPr lang="nb-NO" sz="1000" b="1" noProof="1"/>
              <a:t>The background</a:t>
            </a:r>
            <a:r>
              <a:rPr lang="nb-NO" sz="1000" noProof="1"/>
              <a:t> </a:t>
            </a:r>
            <a:r>
              <a:rPr lang="nb-NO" sz="1000" b="1" noProof="1"/>
              <a:t>colour</a:t>
            </a:r>
            <a:r>
              <a:rPr lang="nb-NO" sz="1000" noProof="1"/>
              <a:t>, may be changed.</a:t>
            </a:r>
          </a:p>
          <a:p>
            <a:endParaRPr lang="nb-NO" sz="1000" noProof="1"/>
          </a:p>
          <a:p>
            <a:r>
              <a:rPr lang="nb-NO" sz="1000" noProof="1"/>
              <a:t>Right click on your slide. Choose ‘Format background’ and change fill colour. Choose only Knowit profile colours.</a:t>
            </a:r>
          </a:p>
          <a:p>
            <a:endParaRPr lang="nb-NO" sz="1000" noProof="1"/>
          </a:p>
          <a:p>
            <a:r>
              <a:rPr lang="nb-NO" sz="1000" b="1" noProof="1"/>
              <a:t>N.B.</a:t>
            </a:r>
            <a:r>
              <a:rPr lang="nb-NO" sz="1000" b="1" noProof="1">
                <a:solidFill>
                  <a:schemeClr val="accent6"/>
                </a:solidFill>
              </a:rPr>
              <a:t>!</a:t>
            </a:r>
            <a:r>
              <a:rPr lang="nb-NO" sz="1000" b="1" noProof="1"/>
              <a:t> </a:t>
            </a:r>
            <a:r>
              <a:rPr lang="nb-NO" sz="1000" noProof="1"/>
              <a:t>Make sure contrast between text/logo and background is adequate.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A3C152A-A5EA-0542-9132-3D48C627D801}"/>
              </a:ext>
            </a:extLst>
          </p:cNvPr>
          <p:cNvSpPr txBox="1"/>
          <p:nvPr userDrawn="1"/>
        </p:nvSpPr>
        <p:spPr>
          <a:xfrm>
            <a:off x="864000" y="-391887"/>
            <a:ext cx="1041952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Pebble Title Only</a:t>
            </a:r>
          </a:p>
        </p:txBody>
      </p:sp>
    </p:spTree>
    <p:extLst>
      <p:ext uri="{BB962C8B-B14F-4D97-AF65-F5344CB8AC3E}">
        <p14:creationId xmlns:p14="http://schemas.microsoft.com/office/powerpoint/2010/main" val="3817574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est 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TagShape">
            <a:extLst>
              <a:ext uri="{FF2B5EF4-FFF2-40B4-BE49-F238E27FC236}">
                <a16:creationId xmlns:a16="http://schemas.microsoft.com/office/drawing/2014/main" id="{91925090-ED23-4772-9079-712D32A0597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421FF-7DB3-40C3-BE19-98BA11A4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8B41BB-043B-3C4D-BBD0-DB5D3636681D}" type="datetime1">
              <a:rPr lang="nb-NO" smtClean="0"/>
              <a:pPr/>
              <a:t>15.12.2023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889F5-F364-4815-9161-1A2DB590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221B2-F239-404E-BE75-6250D96F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074D2A0-C9B6-2C46-AB12-23F2E1DB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nb-NO" dirty="0"/>
          </a:p>
        </p:txBody>
      </p:sp>
      <p:grpSp>
        <p:nvGrpSpPr>
          <p:cNvPr id="7" name="Gruppe 6">
            <a:extLst>
              <a:ext uri="{FF2B5EF4-FFF2-40B4-BE49-F238E27FC236}">
                <a16:creationId xmlns:a16="http://schemas.microsoft.com/office/drawing/2014/main" id="{720DC0CE-164F-2043-9944-E6797ED0B4F9}"/>
              </a:ext>
            </a:extLst>
          </p:cNvPr>
          <p:cNvGrpSpPr/>
          <p:nvPr userDrawn="1"/>
        </p:nvGrpSpPr>
        <p:grpSpPr>
          <a:xfrm>
            <a:off x="10896133" y="457316"/>
            <a:ext cx="879942" cy="200346"/>
            <a:chOff x="4542179" y="1950721"/>
            <a:chExt cx="3520097" cy="801460"/>
          </a:xfrm>
          <a:solidFill>
            <a:schemeClr val="bg2"/>
          </a:solidFill>
        </p:grpSpPr>
        <p:sp>
          <p:nvSpPr>
            <p:cNvPr id="8" name="Friform 7">
              <a:extLst>
                <a:ext uri="{FF2B5EF4-FFF2-40B4-BE49-F238E27FC236}">
                  <a16:creationId xmlns:a16="http://schemas.microsoft.com/office/drawing/2014/main" id="{28AAA948-4904-A646-85A7-A8D79ED75BDB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0" name="Friform 9">
              <a:extLst>
                <a:ext uri="{FF2B5EF4-FFF2-40B4-BE49-F238E27FC236}">
                  <a16:creationId xmlns:a16="http://schemas.microsoft.com/office/drawing/2014/main" id="{9048B2B2-5BD3-FF4F-A4C6-A83C99E42D1B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1" name="Friform 10">
              <a:extLst>
                <a:ext uri="{FF2B5EF4-FFF2-40B4-BE49-F238E27FC236}">
                  <a16:creationId xmlns:a16="http://schemas.microsoft.com/office/drawing/2014/main" id="{C7B28715-BFF2-6249-A2C9-B20D870968A4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iform 11">
              <a:extLst>
                <a:ext uri="{FF2B5EF4-FFF2-40B4-BE49-F238E27FC236}">
                  <a16:creationId xmlns:a16="http://schemas.microsoft.com/office/drawing/2014/main" id="{76F1A51A-9D4F-F444-B1FA-0A71B3C1641E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iform 12">
              <a:extLst>
                <a:ext uri="{FF2B5EF4-FFF2-40B4-BE49-F238E27FC236}">
                  <a16:creationId xmlns:a16="http://schemas.microsoft.com/office/drawing/2014/main" id="{6A4FC614-6BDB-6142-859F-187FE11A3A22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079EC6EC-690E-A94D-A9A7-5A98F49F9AE5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BAF9D6E9-17CF-2A41-91D2-9FBD2D92B1A5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sp>
        <p:nvSpPr>
          <p:cNvPr id="16" name="Forklaring">
            <a:extLst>
              <a:ext uri="{FF2B5EF4-FFF2-40B4-BE49-F238E27FC236}">
                <a16:creationId xmlns:a16="http://schemas.microsoft.com/office/drawing/2014/main" id="{D984C94C-44B5-144A-84C9-A5FE214950C6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000" noProof="1"/>
              <a:t>This layout is intended for custom designed content.</a:t>
            </a:r>
          </a:p>
          <a:p>
            <a:endParaRPr lang="nb-NO" sz="1000" noProof="1"/>
          </a:p>
          <a:p>
            <a:r>
              <a:rPr lang="nb-NO" sz="1000" noProof="1"/>
              <a:t>Place graphs, other infographics or use typography to convey and visualise your message.</a:t>
            </a:r>
          </a:p>
          <a:p>
            <a:endParaRPr lang="nb-NO" sz="1000" noProof="1"/>
          </a:p>
          <a:p>
            <a:r>
              <a:rPr lang="nb-NO" sz="1000" noProof="1"/>
              <a:t>Use guidlines or the align tool to align and organize your text and visuals.</a:t>
            </a:r>
          </a:p>
          <a:p>
            <a:endParaRPr lang="nb-NO" sz="1000" noProof="1"/>
          </a:p>
          <a:p>
            <a:r>
              <a:rPr lang="nb-NO" sz="1000" b="1" noProof="1">
                <a:solidFill>
                  <a:schemeClr val="accent6"/>
                </a:solidFill>
              </a:rPr>
              <a:t>!</a:t>
            </a:r>
            <a:r>
              <a:rPr lang="nb-NO" sz="1000" noProof="1"/>
              <a:t> </a:t>
            </a:r>
            <a:r>
              <a:rPr lang="nb-NO" sz="1000" b="1" noProof="1"/>
              <a:t>The background</a:t>
            </a:r>
            <a:r>
              <a:rPr lang="nb-NO" sz="1000" noProof="1"/>
              <a:t> </a:t>
            </a:r>
            <a:r>
              <a:rPr lang="nb-NO" sz="1000" b="1" noProof="1"/>
              <a:t>colour</a:t>
            </a:r>
            <a:r>
              <a:rPr lang="nb-NO" sz="1000" noProof="1"/>
              <a:t>, may be changed.</a:t>
            </a:r>
          </a:p>
          <a:p>
            <a:endParaRPr lang="nb-NO" sz="1000" noProof="1"/>
          </a:p>
          <a:p>
            <a:r>
              <a:rPr lang="nb-NO" sz="1000" noProof="1"/>
              <a:t>Right click on your slide. Choose ‘Format background’ and change fill colour. Choose only Knowit profile colours.</a:t>
            </a:r>
          </a:p>
          <a:p>
            <a:endParaRPr lang="nb-NO" sz="1000" noProof="1"/>
          </a:p>
          <a:p>
            <a:r>
              <a:rPr lang="nb-NO" sz="1000" b="1" noProof="1"/>
              <a:t>N.B.</a:t>
            </a:r>
            <a:r>
              <a:rPr lang="nb-NO" sz="1000" b="1" noProof="1">
                <a:solidFill>
                  <a:schemeClr val="accent6"/>
                </a:solidFill>
              </a:rPr>
              <a:t>!</a:t>
            </a:r>
            <a:r>
              <a:rPr lang="nb-NO" sz="1000" b="1" noProof="1"/>
              <a:t> </a:t>
            </a:r>
            <a:r>
              <a:rPr lang="nb-NO" sz="1000" noProof="1"/>
              <a:t>Make sure contrast between text/logo and background is adequate.</a:t>
            </a:r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A1E359A5-CE25-E94E-B16C-DFEFD022A750}"/>
              </a:ext>
            </a:extLst>
          </p:cNvPr>
          <p:cNvGrpSpPr/>
          <p:nvPr userDrawn="1"/>
        </p:nvGrpSpPr>
        <p:grpSpPr>
          <a:xfrm>
            <a:off x="5929471" y="-1053738"/>
            <a:ext cx="8185363" cy="3215853"/>
            <a:chOff x="5929471" y="-1053738"/>
            <a:chExt cx="8185363" cy="3215853"/>
          </a:xfrm>
        </p:grpSpPr>
        <p:sp>
          <p:nvSpPr>
            <p:cNvPr id="35" name="Rektangel 34">
              <a:extLst>
                <a:ext uri="{FF2B5EF4-FFF2-40B4-BE49-F238E27FC236}">
                  <a16:creationId xmlns:a16="http://schemas.microsoft.com/office/drawing/2014/main" id="{2DD5CD31-EA4B-7743-86F0-444C48E89D74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8FEAE878-6EFE-3B4A-91C0-ECC56CE97493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9A1498AB-389C-3543-891F-85164B2C5B4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08F4F3F7-F1C1-D544-9830-1E1ABCAADA7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B8414918-9A83-3041-9DD3-BE19451706E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FB164486-087C-8140-8E31-68828512AD1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B1D6FB6-4043-7A4E-913E-C7E480D9BCA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CBA90C7E-36BC-D84F-BB8A-CBA5FE2D1D5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C46776B6-4039-7E4D-9F13-3B310F54DCC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DBC1217-9979-0C40-AEA5-FC995A9EA19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6417F1FE-443E-3540-BB24-3567DD84AE8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88C2E2FC-6328-A04F-BE3D-ABFE8CBBD6B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B7A97E3-FA2B-134F-AB7D-9B4FB031378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37" name="TekstSylinder 36">
              <a:extLst>
                <a:ext uri="{FF2B5EF4-FFF2-40B4-BE49-F238E27FC236}">
                  <a16:creationId xmlns:a16="http://schemas.microsoft.com/office/drawing/2014/main" id="{26125E11-E20B-544C-9889-DBAA362FB194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2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38" name="TekstSylinder 37">
              <a:extLst>
                <a:ext uri="{FF2B5EF4-FFF2-40B4-BE49-F238E27FC236}">
                  <a16:creationId xmlns:a16="http://schemas.microsoft.com/office/drawing/2014/main" id="{DAD7255C-5DA5-134B-87A7-C11CEED353C1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CF9246D-3768-7842-B10C-F7FC698DC627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Knowit 2022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61491BC4-1BBC-5B44-AFD9-F1858D2D395F}"/>
              </a:ext>
            </a:extLst>
          </p:cNvPr>
          <p:cNvSpPr txBox="1"/>
          <p:nvPr userDrawn="1"/>
        </p:nvSpPr>
        <p:spPr>
          <a:xfrm>
            <a:off x="864000" y="-391887"/>
            <a:ext cx="1008289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Forest Title Only</a:t>
            </a:r>
          </a:p>
        </p:txBody>
      </p:sp>
    </p:spTree>
    <p:extLst>
      <p:ext uri="{BB962C8B-B14F-4D97-AF65-F5344CB8AC3E}">
        <p14:creationId xmlns:p14="http://schemas.microsoft.com/office/powerpoint/2010/main" val="308734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tter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5D4-111E-4682-8BE6-BC2020D6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187" y="0"/>
            <a:ext cx="8946963" cy="2380674"/>
          </a:xfr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13094-6489-43D3-8EB9-AE6A4C4EB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86" y="2380675"/>
            <a:ext cx="8946963" cy="1308355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1A045039-FF60-4934-B3FC-36AC4B5EAD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D37536D-4408-4D67-8AF0-6173F1ED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10501196"/>
            <a:ext cx="992188" cy="365125"/>
          </a:xfrm>
        </p:spPr>
        <p:txBody>
          <a:bodyPr/>
          <a:lstStyle/>
          <a:p>
            <a:fld id="{0C673989-0363-634D-B051-6FB8F4C948E6}" type="datetime1">
              <a:rPr lang="nb-NO" smtClean="0"/>
              <a:t>15.12.2023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C76804D-7899-4B35-9FA5-958FA917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10501196"/>
            <a:ext cx="910916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6FBD742-9A1B-4211-B92B-940C6038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6627" y="10650825"/>
            <a:ext cx="695373" cy="215496"/>
          </a:xfrm>
        </p:spPr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468782" y="-435225"/>
            <a:ext cx="294894" cy="319963"/>
          </a:xfrm>
          <a:custGeom>
            <a:avLst/>
            <a:gdLst>
              <a:gd name="connsiteX0" fmla="*/ 177851 w 294894"/>
              <a:gd name="connsiteY0" fmla="*/ 319964 h 319963"/>
              <a:gd name="connsiteX1" fmla="*/ 0 w 294894"/>
              <a:gd name="connsiteY1" fmla="*/ 91592 h 319963"/>
              <a:gd name="connsiteX2" fmla="*/ 117119 w 294894"/>
              <a:gd name="connsiteY2" fmla="*/ 0 h 319963"/>
              <a:gd name="connsiteX3" fmla="*/ 294894 w 294894"/>
              <a:gd name="connsiteY3" fmla="*/ 228371 h 319963"/>
              <a:gd name="connsiteX4" fmla="*/ 177851 w 294894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94" h="319963">
                <a:moveTo>
                  <a:pt x="177851" y="319964"/>
                </a:moveTo>
                <a:lnTo>
                  <a:pt x="0" y="91592"/>
                </a:lnTo>
                <a:lnTo>
                  <a:pt x="117119" y="0"/>
                </a:lnTo>
                <a:lnTo>
                  <a:pt x="294894" y="228371"/>
                </a:lnTo>
                <a:lnTo>
                  <a:pt x="177851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7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1159002" y="-672435"/>
            <a:ext cx="148513" cy="299618"/>
          </a:xfrm>
          <a:custGeom>
            <a:avLst/>
            <a:gdLst>
              <a:gd name="connsiteX0" fmla="*/ 0 w 148513"/>
              <a:gd name="connsiteY0" fmla="*/ 0 h 299618"/>
              <a:gd name="connsiteX1" fmla="*/ 148514 w 148513"/>
              <a:gd name="connsiteY1" fmla="*/ 0 h 299618"/>
              <a:gd name="connsiteX2" fmla="*/ 148514 w 148513"/>
              <a:gd name="connsiteY2" fmla="*/ 299618 h 299618"/>
              <a:gd name="connsiteX3" fmla="*/ 0 w 148513"/>
              <a:gd name="connsiteY3" fmla="*/ 299618 h 29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3" h="299618">
                <a:moveTo>
                  <a:pt x="0" y="0"/>
                </a:moveTo>
                <a:lnTo>
                  <a:pt x="148514" y="0"/>
                </a:lnTo>
                <a:lnTo>
                  <a:pt x="148514" y="299618"/>
                </a:lnTo>
                <a:lnTo>
                  <a:pt x="0" y="299618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1709699" y="-435225"/>
            <a:ext cx="294817" cy="319963"/>
          </a:xfrm>
          <a:custGeom>
            <a:avLst/>
            <a:gdLst>
              <a:gd name="connsiteX0" fmla="*/ 117043 w 294817"/>
              <a:gd name="connsiteY0" fmla="*/ 319964 h 319963"/>
              <a:gd name="connsiteX1" fmla="*/ 0 w 294817"/>
              <a:gd name="connsiteY1" fmla="*/ 228371 h 319963"/>
              <a:gd name="connsiteX2" fmla="*/ 177775 w 294817"/>
              <a:gd name="connsiteY2" fmla="*/ 0 h 319963"/>
              <a:gd name="connsiteX3" fmla="*/ 294818 w 294817"/>
              <a:gd name="connsiteY3" fmla="*/ 91592 h 319963"/>
              <a:gd name="connsiteX4" fmla="*/ 117043 w 294817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17" h="319963">
                <a:moveTo>
                  <a:pt x="117043" y="319964"/>
                </a:moveTo>
                <a:lnTo>
                  <a:pt x="0" y="228371"/>
                </a:lnTo>
                <a:lnTo>
                  <a:pt x="177775" y="0"/>
                </a:lnTo>
                <a:lnTo>
                  <a:pt x="294818" y="91592"/>
                </a:lnTo>
                <a:lnTo>
                  <a:pt x="117043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9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2439314" y="-435225"/>
            <a:ext cx="294894" cy="319963"/>
          </a:xfrm>
          <a:custGeom>
            <a:avLst/>
            <a:gdLst>
              <a:gd name="connsiteX0" fmla="*/ 177851 w 294894"/>
              <a:gd name="connsiteY0" fmla="*/ 319964 h 319963"/>
              <a:gd name="connsiteX1" fmla="*/ 0 w 294894"/>
              <a:gd name="connsiteY1" fmla="*/ 91592 h 319963"/>
              <a:gd name="connsiteX2" fmla="*/ 117119 w 294894"/>
              <a:gd name="connsiteY2" fmla="*/ 0 h 319963"/>
              <a:gd name="connsiteX3" fmla="*/ 294894 w 294894"/>
              <a:gd name="connsiteY3" fmla="*/ 228371 h 319963"/>
              <a:gd name="connsiteX4" fmla="*/ 177851 w 294894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94" h="319963">
                <a:moveTo>
                  <a:pt x="177851" y="319964"/>
                </a:moveTo>
                <a:lnTo>
                  <a:pt x="0" y="91592"/>
                </a:lnTo>
                <a:lnTo>
                  <a:pt x="117119" y="0"/>
                </a:lnTo>
                <a:lnTo>
                  <a:pt x="294894" y="228371"/>
                </a:lnTo>
                <a:lnTo>
                  <a:pt x="177851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4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3129534" y="-672435"/>
            <a:ext cx="148513" cy="299618"/>
          </a:xfrm>
          <a:custGeom>
            <a:avLst/>
            <a:gdLst>
              <a:gd name="connsiteX0" fmla="*/ 0 w 148513"/>
              <a:gd name="connsiteY0" fmla="*/ 0 h 299618"/>
              <a:gd name="connsiteX1" fmla="*/ 148514 w 148513"/>
              <a:gd name="connsiteY1" fmla="*/ 0 h 299618"/>
              <a:gd name="connsiteX2" fmla="*/ 148514 w 148513"/>
              <a:gd name="connsiteY2" fmla="*/ 299618 h 299618"/>
              <a:gd name="connsiteX3" fmla="*/ 0 w 148513"/>
              <a:gd name="connsiteY3" fmla="*/ 299618 h 29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3" h="299618">
                <a:moveTo>
                  <a:pt x="0" y="0"/>
                </a:moveTo>
                <a:lnTo>
                  <a:pt x="148514" y="0"/>
                </a:lnTo>
                <a:lnTo>
                  <a:pt x="148514" y="299618"/>
                </a:lnTo>
                <a:lnTo>
                  <a:pt x="0" y="299618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5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3680231" y="-435225"/>
            <a:ext cx="294893" cy="319963"/>
          </a:xfrm>
          <a:custGeom>
            <a:avLst/>
            <a:gdLst>
              <a:gd name="connsiteX0" fmla="*/ 117043 w 294893"/>
              <a:gd name="connsiteY0" fmla="*/ 319964 h 319963"/>
              <a:gd name="connsiteX1" fmla="*/ 0 w 294893"/>
              <a:gd name="connsiteY1" fmla="*/ 228371 h 319963"/>
              <a:gd name="connsiteX2" fmla="*/ 177775 w 294893"/>
              <a:gd name="connsiteY2" fmla="*/ 0 h 319963"/>
              <a:gd name="connsiteX3" fmla="*/ 294894 w 294893"/>
              <a:gd name="connsiteY3" fmla="*/ 91592 h 319963"/>
              <a:gd name="connsiteX4" fmla="*/ 117043 w 294893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93" h="319963">
                <a:moveTo>
                  <a:pt x="117043" y="319964"/>
                </a:moveTo>
                <a:lnTo>
                  <a:pt x="0" y="228371"/>
                </a:lnTo>
                <a:lnTo>
                  <a:pt x="177775" y="0"/>
                </a:lnTo>
                <a:lnTo>
                  <a:pt x="294894" y="91592"/>
                </a:lnTo>
                <a:lnTo>
                  <a:pt x="117043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46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4367326" y="-435225"/>
            <a:ext cx="294817" cy="319963"/>
          </a:xfrm>
          <a:custGeom>
            <a:avLst/>
            <a:gdLst>
              <a:gd name="connsiteX0" fmla="*/ 177774 w 294817"/>
              <a:gd name="connsiteY0" fmla="*/ 319964 h 319963"/>
              <a:gd name="connsiteX1" fmla="*/ 0 w 294817"/>
              <a:gd name="connsiteY1" fmla="*/ 91592 h 319963"/>
              <a:gd name="connsiteX2" fmla="*/ 117043 w 294817"/>
              <a:gd name="connsiteY2" fmla="*/ 0 h 319963"/>
              <a:gd name="connsiteX3" fmla="*/ 294818 w 294817"/>
              <a:gd name="connsiteY3" fmla="*/ 228371 h 319963"/>
              <a:gd name="connsiteX4" fmla="*/ 177774 w 294817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17" h="319963">
                <a:moveTo>
                  <a:pt x="177774" y="319964"/>
                </a:moveTo>
                <a:lnTo>
                  <a:pt x="0" y="91592"/>
                </a:lnTo>
                <a:lnTo>
                  <a:pt x="117043" y="0"/>
                </a:lnTo>
                <a:lnTo>
                  <a:pt x="294818" y="228371"/>
                </a:lnTo>
                <a:lnTo>
                  <a:pt x="177774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47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5057470" y="-672435"/>
            <a:ext cx="148513" cy="299618"/>
          </a:xfrm>
          <a:custGeom>
            <a:avLst/>
            <a:gdLst>
              <a:gd name="connsiteX0" fmla="*/ 0 w 148513"/>
              <a:gd name="connsiteY0" fmla="*/ 0 h 299618"/>
              <a:gd name="connsiteX1" fmla="*/ 148514 w 148513"/>
              <a:gd name="connsiteY1" fmla="*/ 0 h 299618"/>
              <a:gd name="connsiteX2" fmla="*/ 148514 w 148513"/>
              <a:gd name="connsiteY2" fmla="*/ 299618 h 299618"/>
              <a:gd name="connsiteX3" fmla="*/ 0 w 148513"/>
              <a:gd name="connsiteY3" fmla="*/ 299618 h 29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3" h="299618">
                <a:moveTo>
                  <a:pt x="0" y="0"/>
                </a:moveTo>
                <a:lnTo>
                  <a:pt x="148514" y="0"/>
                </a:lnTo>
                <a:lnTo>
                  <a:pt x="148514" y="299618"/>
                </a:lnTo>
                <a:lnTo>
                  <a:pt x="0" y="299618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48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5608167" y="-435225"/>
            <a:ext cx="294894" cy="319963"/>
          </a:xfrm>
          <a:custGeom>
            <a:avLst/>
            <a:gdLst>
              <a:gd name="connsiteX0" fmla="*/ 117119 w 294894"/>
              <a:gd name="connsiteY0" fmla="*/ 319964 h 319963"/>
              <a:gd name="connsiteX1" fmla="*/ 0 w 294894"/>
              <a:gd name="connsiteY1" fmla="*/ 228371 h 319963"/>
              <a:gd name="connsiteX2" fmla="*/ 177775 w 294894"/>
              <a:gd name="connsiteY2" fmla="*/ 0 h 319963"/>
              <a:gd name="connsiteX3" fmla="*/ 294894 w 294894"/>
              <a:gd name="connsiteY3" fmla="*/ 91592 h 319963"/>
              <a:gd name="connsiteX4" fmla="*/ 117119 w 294894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94" h="319963">
                <a:moveTo>
                  <a:pt x="117119" y="319964"/>
                </a:moveTo>
                <a:lnTo>
                  <a:pt x="0" y="228371"/>
                </a:lnTo>
                <a:lnTo>
                  <a:pt x="177775" y="0"/>
                </a:lnTo>
                <a:lnTo>
                  <a:pt x="294894" y="91592"/>
                </a:lnTo>
                <a:lnTo>
                  <a:pt x="117119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49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6337858" y="-435225"/>
            <a:ext cx="294817" cy="319963"/>
          </a:xfrm>
          <a:custGeom>
            <a:avLst/>
            <a:gdLst>
              <a:gd name="connsiteX0" fmla="*/ 177775 w 294817"/>
              <a:gd name="connsiteY0" fmla="*/ 319964 h 319963"/>
              <a:gd name="connsiteX1" fmla="*/ 0 w 294817"/>
              <a:gd name="connsiteY1" fmla="*/ 91592 h 319963"/>
              <a:gd name="connsiteX2" fmla="*/ 117043 w 294817"/>
              <a:gd name="connsiteY2" fmla="*/ 0 h 319963"/>
              <a:gd name="connsiteX3" fmla="*/ 294818 w 294817"/>
              <a:gd name="connsiteY3" fmla="*/ 228371 h 319963"/>
              <a:gd name="connsiteX4" fmla="*/ 177775 w 294817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17" h="319963">
                <a:moveTo>
                  <a:pt x="177775" y="319964"/>
                </a:moveTo>
                <a:lnTo>
                  <a:pt x="0" y="91592"/>
                </a:lnTo>
                <a:lnTo>
                  <a:pt x="117043" y="0"/>
                </a:lnTo>
                <a:lnTo>
                  <a:pt x="294818" y="228371"/>
                </a:lnTo>
                <a:lnTo>
                  <a:pt x="177775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50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7028002" y="-672435"/>
            <a:ext cx="148513" cy="299618"/>
          </a:xfrm>
          <a:custGeom>
            <a:avLst/>
            <a:gdLst>
              <a:gd name="connsiteX0" fmla="*/ 0 w 148513"/>
              <a:gd name="connsiteY0" fmla="*/ 0 h 299618"/>
              <a:gd name="connsiteX1" fmla="*/ 148514 w 148513"/>
              <a:gd name="connsiteY1" fmla="*/ 0 h 299618"/>
              <a:gd name="connsiteX2" fmla="*/ 148514 w 148513"/>
              <a:gd name="connsiteY2" fmla="*/ 299618 h 299618"/>
              <a:gd name="connsiteX3" fmla="*/ 0 w 148513"/>
              <a:gd name="connsiteY3" fmla="*/ 299618 h 29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3" h="299618">
                <a:moveTo>
                  <a:pt x="0" y="0"/>
                </a:moveTo>
                <a:lnTo>
                  <a:pt x="148514" y="0"/>
                </a:lnTo>
                <a:lnTo>
                  <a:pt x="148514" y="299618"/>
                </a:lnTo>
                <a:lnTo>
                  <a:pt x="0" y="299618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51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7578699" y="-435225"/>
            <a:ext cx="294894" cy="319963"/>
          </a:xfrm>
          <a:custGeom>
            <a:avLst/>
            <a:gdLst>
              <a:gd name="connsiteX0" fmla="*/ 117119 w 294894"/>
              <a:gd name="connsiteY0" fmla="*/ 319964 h 319963"/>
              <a:gd name="connsiteX1" fmla="*/ 0 w 294894"/>
              <a:gd name="connsiteY1" fmla="*/ 228371 h 319963"/>
              <a:gd name="connsiteX2" fmla="*/ 177774 w 294894"/>
              <a:gd name="connsiteY2" fmla="*/ 0 h 319963"/>
              <a:gd name="connsiteX3" fmla="*/ 294894 w 294894"/>
              <a:gd name="connsiteY3" fmla="*/ 91592 h 319963"/>
              <a:gd name="connsiteX4" fmla="*/ 117119 w 294894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94" h="319963">
                <a:moveTo>
                  <a:pt x="117119" y="319964"/>
                </a:moveTo>
                <a:lnTo>
                  <a:pt x="0" y="228371"/>
                </a:lnTo>
                <a:lnTo>
                  <a:pt x="177774" y="0"/>
                </a:lnTo>
                <a:lnTo>
                  <a:pt x="294894" y="91592"/>
                </a:lnTo>
                <a:lnTo>
                  <a:pt x="117119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2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8265795" y="-435225"/>
            <a:ext cx="294893" cy="319963"/>
          </a:xfrm>
          <a:custGeom>
            <a:avLst/>
            <a:gdLst>
              <a:gd name="connsiteX0" fmla="*/ 177774 w 294893"/>
              <a:gd name="connsiteY0" fmla="*/ 319964 h 319963"/>
              <a:gd name="connsiteX1" fmla="*/ 0 w 294893"/>
              <a:gd name="connsiteY1" fmla="*/ 91592 h 319963"/>
              <a:gd name="connsiteX2" fmla="*/ 117119 w 294893"/>
              <a:gd name="connsiteY2" fmla="*/ 0 h 319963"/>
              <a:gd name="connsiteX3" fmla="*/ 294894 w 294893"/>
              <a:gd name="connsiteY3" fmla="*/ 228371 h 319963"/>
              <a:gd name="connsiteX4" fmla="*/ 177774 w 294893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93" h="319963">
                <a:moveTo>
                  <a:pt x="177774" y="319964"/>
                </a:moveTo>
                <a:lnTo>
                  <a:pt x="0" y="91592"/>
                </a:lnTo>
                <a:lnTo>
                  <a:pt x="117119" y="0"/>
                </a:lnTo>
                <a:lnTo>
                  <a:pt x="294894" y="228371"/>
                </a:lnTo>
                <a:lnTo>
                  <a:pt x="177774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3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8956014" y="-672435"/>
            <a:ext cx="148513" cy="299618"/>
          </a:xfrm>
          <a:custGeom>
            <a:avLst/>
            <a:gdLst>
              <a:gd name="connsiteX0" fmla="*/ 0 w 148513"/>
              <a:gd name="connsiteY0" fmla="*/ 0 h 299618"/>
              <a:gd name="connsiteX1" fmla="*/ 148513 w 148513"/>
              <a:gd name="connsiteY1" fmla="*/ 0 h 299618"/>
              <a:gd name="connsiteX2" fmla="*/ 148513 w 148513"/>
              <a:gd name="connsiteY2" fmla="*/ 299618 h 299618"/>
              <a:gd name="connsiteX3" fmla="*/ 0 w 148513"/>
              <a:gd name="connsiteY3" fmla="*/ 299618 h 29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3" h="299618">
                <a:moveTo>
                  <a:pt x="0" y="0"/>
                </a:moveTo>
                <a:lnTo>
                  <a:pt x="148513" y="0"/>
                </a:lnTo>
                <a:lnTo>
                  <a:pt x="148513" y="299618"/>
                </a:lnTo>
                <a:lnTo>
                  <a:pt x="0" y="299618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4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9506711" y="-435225"/>
            <a:ext cx="294818" cy="319963"/>
          </a:xfrm>
          <a:custGeom>
            <a:avLst/>
            <a:gdLst>
              <a:gd name="connsiteX0" fmla="*/ 117043 w 294818"/>
              <a:gd name="connsiteY0" fmla="*/ 319964 h 319963"/>
              <a:gd name="connsiteX1" fmla="*/ 0 w 294818"/>
              <a:gd name="connsiteY1" fmla="*/ 228371 h 319963"/>
              <a:gd name="connsiteX2" fmla="*/ 177775 w 294818"/>
              <a:gd name="connsiteY2" fmla="*/ 0 h 319963"/>
              <a:gd name="connsiteX3" fmla="*/ 294818 w 294818"/>
              <a:gd name="connsiteY3" fmla="*/ 91592 h 319963"/>
              <a:gd name="connsiteX4" fmla="*/ 117043 w 294818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18" h="319963">
                <a:moveTo>
                  <a:pt x="117043" y="319964"/>
                </a:moveTo>
                <a:lnTo>
                  <a:pt x="0" y="228371"/>
                </a:lnTo>
                <a:lnTo>
                  <a:pt x="177775" y="0"/>
                </a:lnTo>
                <a:lnTo>
                  <a:pt x="294818" y="91592"/>
                </a:lnTo>
                <a:lnTo>
                  <a:pt x="117043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5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10236326" y="-435225"/>
            <a:ext cx="294894" cy="319963"/>
          </a:xfrm>
          <a:custGeom>
            <a:avLst/>
            <a:gdLst>
              <a:gd name="connsiteX0" fmla="*/ 177775 w 294894"/>
              <a:gd name="connsiteY0" fmla="*/ 319964 h 319963"/>
              <a:gd name="connsiteX1" fmla="*/ 0 w 294894"/>
              <a:gd name="connsiteY1" fmla="*/ 91592 h 319963"/>
              <a:gd name="connsiteX2" fmla="*/ 117119 w 294894"/>
              <a:gd name="connsiteY2" fmla="*/ 0 h 319963"/>
              <a:gd name="connsiteX3" fmla="*/ 294895 w 294894"/>
              <a:gd name="connsiteY3" fmla="*/ 228371 h 319963"/>
              <a:gd name="connsiteX4" fmla="*/ 177775 w 294894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94" h="319963">
                <a:moveTo>
                  <a:pt x="177775" y="319964"/>
                </a:moveTo>
                <a:lnTo>
                  <a:pt x="0" y="91592"/>
                </a:lnTo>
                <a:lnTo>
                  <a:pt x="117119" y="0"/>
                </a:lnTo>
                <a:lnTo>
                  <a:pt x="294895" y="228371"/>
                </a:lnTo>
                <a:lnTo>
                  <a:pt x="177775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6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10926546" y="-672435"/>
            <a:ext cx="148513" cy="299618"/>
          </a:xfrm>
          <a:custGeom>
            <a:avLst/>
            <a:gdLst>
              <a:gd name="connsiteX0" fmla="*/ 0 w 148513"/>
              <a:gd name="connsiteY0" fmla="*/ 0 h 299618"/>
              <a:gd name="connsiteX1" fmla="*/ 148514 w 148513"/>
              <a:gd name="connsiteY1" fmla="*/ 0 h 299618"/>
              <a:gd name="connsiteX2" fmla="*/ 148514 w 148513"/>
              <a:gd name="connsiteY2" fmla="*/ 299618 h 299618"/>
              <a:gd name="connsiteX3" fmla="*/ 0 w 148513"/>
              <a:gd name="connsiteY3" fmla="*/ 299618 h 29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13" h="299618">
                <a:moveTo>
                  <a:pt x="0" y="0"/>
                </a:moveTo>
                <a:lnTo>
                  <a:pt x="148514" y="0"/>
                </a:lnTo>
                <a:lnTo>
                  <a:pt x="148514" y="299618"/>
                </a:lnTo>
                <a:lnTo>
                  <a:pt x="0" y="299618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7" name="Grafikk 4" hidden="1">
            <a:extLst>
              <a:ext uri="{FF2B5EF4-FFF2-40B4-BE49-F238E27FC236}">
                <a16:creationId xmlns:a16="http://schemas.microsoft.com/office/drawing/2014/main" id="{92D7FD65-5018-F04F-A234-3E4015A5AE7D}"/>
              </a:ext>
            </a:extLst>
          </p:cNvPr>
          <p:cNvSpPr/>
          <p:nvPr/>
        </p:nvSpPr>
        <p:spPr>
          <a:xfrm>
            <a:off x="11477243" y="-435225"/>
            <a:ext cx="294818" cy="319963"/>
          </a:xfrm>
          <a:custGeom>
            <a:avLst/>
            <a:gdLst>
              <a:gd name="connsiteX0" fmla="*/ 117044 w 294818"/>
              <a:gd name="connsiteY0" fmla="*/ 319964 h 319963"/>
              <a:gd name="connsiteX1" fmla="*/ 0 w 294818"/>
              <a:gd name="connsiteY1" fmla="*/ 228371 h 319963"/>
              <a:gd name="connsiteX2" fmla="*/ 177775 w 294818"/>
              <a:gd name="connsiteY2" fmla="*/ 0 h 319963"/>
              <a:gd name="connsiteX3" fmla="*/ 294818 w 294818"/>
              <a:gd name="connsiteY3" fmla="*/ 91592 h 319963"/>
              <a:gd name="connsiteX4" fmla="*/ 117044 w 294818"/>
              <a:gd name="connsiteY4" fmla="*/ 319964 h 31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18" h="319963">
                <a:moveTo>
                  <a:pt x="117044" y="319964"/>
                </a:moveTo>
                <a:lnTo>
                  <a:pt x="0" y="228371"/>
                </a:lnTo>
                <a:lnTo>
                  <a:pt x="177775" y="0"/>
                </a:lnTo>
                <a:lnTo>
                  <a:pt x="294818" y="91592"/>
                </a:lnTo>
                <a:lnTo>
                  <a:pt x="117044" y="319964"/>
                </a:lnTo>
                <a:close/>
              </a:path>
            </a:pathLst>
          </a:custGeom>
          <a:solidFill>
            <a:schemeClr val="bg1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968E355D-5DF5-144B-B727-4294A1CBE451}"/>
              </a:ext>
            </a:extLst>
          </p:cNvPr>
          <p:cNvGrpSpPr/>
          <p:nvPr userDrawn="1"/>
        </p:nvGrpSpPr>
        <p:grpSpPr>
          <a:xfrm>
            <a:off x="380385" y="3690985"/>
            <a:ext cx="11431229" cy="2842897"/>
            <a:chOff x="381000" y="177423"/>
            <a:chExt cx="8821521" cy="2193874"/>
          </a:xfrm>
          <a:solidFill>
            <a:schemeClr val="bg1"/>
          </a:solidFill>
        </p:grpSpPr>
        <p:sp>
          <p:nvSpPr>
            <p:cNvPr id="16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2351532" y="177423"/>
              <a:ext cx="294893" cy="320040"/>
            </a:xfrm>
            <a:custGeom>
              <a:avLst/>
              <a:gdLst>
                <a:gd name="connsiteX0" fmla="*/ 177851 w 294893"/>
                <a:gd name="connsiteY0" fmla="*/ 320040 h 320040"/>
                <a:gd name="connsiteX1" fmla="*/ 0 w 294893"/>
                <a:gd name="connsiteY1" fmla="*/ 91669 h 320040"/>
                <a:gd name="connsiteX2" fmla="*/ 117119 w 294893"/>
                <a:gd name="connsiteY2" fmla="*/ 0 h 320040"/>
                <a:gd name="connsiteX3" fmla="*/ 294894 w 294893"/>
                <a:gd name="connsiteY3" fmla="*/ 228371 h 320040"/>
                <a:gd name="connsiteX4" fmla="*/ 177851 w 294893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3" h="320040">
                  <a:moveTo>
                    <a:pt x="177851" y="320040"/>
                  </a:moveTo>
                  <a:lnTo>
                    <a:pt x="0" y="91669"/>
                  </a:lnTo>
                  <a:lnTo>
                    <a:pt x="117119" y="0"/>
                  </a:lnTo>
                  <a:lnTo>
                    <a:pt x="294894" y="228371"/>
                  </a:lnTo>
                  <a:lnTo>
                    <a:pt x="177851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1807692" y="434979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1110691" y="177423"/>
              <a:ext cx="294894" cy="320040"/>
            </a:xfrm>
            <a:custGeom>
              <a:avLst/>
              <a:gdLst>
                <a:gd name="connsiteX0" fmla="*/ 117043 w 294894"/>
                <a:gd name="connsiteY0" fmla="*/ 320040 h 320040"/>
                <a:gd name="connsiteX1" fmla="*/ 0 w 294894"/>
                <a:gd name="connsiteY1" fmla="*/ 228371 h 320040"/>
                <a:gd name="connsiteX2" fmla="*/ 177775 w 294894"/>
                <a:gd name="connsiteY2" fmla="*/ 0 h 320040"/>
                <a:gd name="connsiteX3" fmla="*/ 294894 w 294894"/>
                <a:gd name="connsiteY3" fmla="*/ 91669 h 320040"/>
                <a:gd name="connsiteX4" fmla="*/ 117043 w 294894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117043" y="320040"/>
                  </a:moveTo>
                  <a:lnTo>
                    <a:pt x="0" y="228371"/>
                  </a:lnTo>
                  <a:lnTo>
                    <a:pt x="177775" y="0"/>
                  </a:lnTo>
                  <a:lnTo>
                    <a:pt x="294894" y="91669"/>
                  </a:lnTo>
                  <a:lnTo>
                    <a:pt x="117043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381000" y="177423"/>
              <a:ext cx="294893" cy="320040"/>
            </a:xfrm>
            <a:custGeom>
              <a:avLst/>
              <a:gdLst>
                <a:gd name="connsiteX0" fmla="*/ 0 w 294893"/>
                <a:gd name="connsiteY0" fmla="*/ 91669 h 320040"/>
                <a:gd name="connsiteX1" fmla="*/ 177775 w 294893"/>
                <a:gd name="connsiteY1" fmla="*/ 320040 h 320040"/>
                <a:gd name="connsiteX2" fmla="*/ 294894 w 294893"/>
                <a:gd name="connsiteY2" fmla="*/ 228371 h 320040"/>
                <a:gd name="connsiteX3" fmla="*/ 117043 w 294893"/>
                <a:gd name="connsiteY3" fmla="*/ 0 h 320040"/>
                <a:gd name="connsiteX4" fmla="*/ 0 w 294893"/>
                <a:gd name="connsiteY4" fmla="*/ 91669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3" h="320040">
                  <a:moveTo>
                    <a:pt x="0" y="91669"/>
                  </a:moveTo>
                  <a:lnTo>
                    <a:pt x="177775" y="320040"/>
                  </a:lnTo>
                  <a:lnTo>
                    <a:pt x="294894" y="228371"/>
                  </a:lnTo>
                  <a:lnTo>
                    <a:pt x="117043" y="0"/>
                  </a:lnTo>
                  <a:lnTo>
                    <a:pt x="0" y="91669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468782" y="1120398"/>
              <a:ext cx="294894" cy="319963"/>
            </a:xfrm>
            <a:custGeom>
              <a:avLst/>
              <a:gdLst>
                <a:gd name="connsiteX0" fmla="*/ 177851 w 294894"/>
                <a:gd name="connsiteY0" fmla="*/ 319964 h 319963"/>
                <a:gd name="connsiteX1" fmla="*/ 0 w 294894"/>
                <a:gd name="connsiteY1" fmla="*/ 91592 h 319963"/>
                <a:gd name="connsiteX2" fmla="*/ 117119 w 294894"/>
                <a:gd name="connsiteY2" fmla="*/ 0 h 319963"/>
                <a:gd name="connsiteX3" fmla="*/ 294894 w 294894"/>
                <a:gd name="connsiteY3" fmla="*/ 228371 h 319963"/>
                <a:gd name="connsiteX4" fmla="*/ 177851 w 294894"/>
                <a:gd name="connsiteY4" fmla="*/ 319964 h 3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19963">
                  <a:moveTo>
                    <a:pt x="177851" y="319964"/>
                  </a:moveTo>
                  <a:lnTo>
                    <a:pt x="0" y="91592"/>
                  </a:lnTo>
                  <a:lnTo>
                    <a:pt x="117119" y="0"/>
                  </a:lnTo>
                  <a:lnTo>
                    <a:pt x="294894" y="228371"/>
                  </a:lnTo>
                  <a:lnTo>
                    <a:pt x="177851" y="319964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1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1159002" y="883188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2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1709699" y="1120398"/>
              <a:ext cx="294817" cy="319963"/>
            </a:xfrm>
            <a:custGeom>
              <a:avLst/>
              <a:gdLst>
                <a:gd name="connsiteX0" fmla="*/ 117043 w 294817"/>
                <a:gd name="connsiteY0" fmla="*/ 319964 h 319963"/>
                <a:gd name="connsiteX1" fmla="*/ 0 w 294817"/>
                <a:gd name="connsiteY1" fmla="*/ 228371 h 319963"/>
                <a:gd name="connsiteX2" fmla="*/ 177775 w 294817"/>
                <a:gd name="connsiteY2" fmla="*/ 0 h 319963"/>
                <a:gd name="connsiteX3" fmla="*/ 294818 w 294817"/>
                <a:gd name="connsiteY3" fmla="*/ 91592 h 319963"/>
                <a:gd name="connsiteX4" fmla="*/ 117043 w 294817"/>
                <a:gd name="connsiteY4" fmla="*/ 319964 h 3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7" h="319963">
                  <a:moveTo>
                    <a:pt x="117043" y="319964"/>
                  </a:moveTo>
                  <a:lnTo>
                    <a:pt x="0" y="228371"/>
                  </a:lnTo>
                  <a:lnTo>
                    <a:pt x="177775" y="0"/>
                  </a:lnTo>
                  <a:lnTo>
                    <a:pt x="294818" y="91592"/>
                  </a:lnTo>
                  <a:lnTo>
                    <a:pt x="117043" y="319964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3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2439314" y="1120398"/>
              <a:ext cx="294894" cy="319963"/>
            </a:xfrm>
            <a:custGeom>
              <a:avLst/>
              <a:gdLst>
                <a:gd name="connsiteX0" fmla="*/ 177851 w 294894"/>
                <a:gd name="connsiteY0" fmla="*/ 319964 h 319963"/>
                <a:gd name="connsiteX1" fmla="*/ 0 w 294894"/>
                <a:gd name="connsiteY1" fmla="*/ 91592 h 319963"/>
                <a:gd name="connsiteX2" fmla="*/ 117119 w 294894"/>
                <a:gd name="connsiteY2" fmla="*/ 0 h 319963"/>
                <a:gd name="connsiteX3" fmla="*/ 294894 w 294894"/>
                <a:gd name="connsiteY3" fmla="*/ 228371 h 319963"/>
                <a:gd name="connsiteX4" fmla="*/ 177851 w 294894"/>
                <a:gd name="connsiteY4" fmla="*/ 319964 h 3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19963">
                  <a:moveTo>
                    <a:pt x="177851" y="319964"/>
                  </a:moveTo>
                  <a:lnTo>
                    <a:pt x="0" y="91592"/>
                  </a:lnTo>
                  <a:lnTo>
                    <a:pt x="117119" y="0"/>
                  </a:lnTo>
                  <a:lnTo>
                    <a:pt x="294894" y="228371"/>
                  </a:lnTo>
                  <a:lnTo>
                    <a:pt x="177851" y="319964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4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3129534" y="883188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5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3680231" y="1120398"/>
              <a:ext cx="294893" cy="319963"/>
            </a:xfrm>
            <a:custGeom>
              <a:avLst/>
              <a:gdLst>
                <a:gd name="connsiteX0" fmla="*/ 117043 w 294893"/>
                <a:gd name="connsiteY0" fmla="*/ 319964 h 319963"/>
                <a:gd name="connsiteX1" fmla="*/ 0 w 294893"/>
                <a:gd name="connsiteY1" fmla="*/ 228371 h 319963"/>
                <a:gd name="connsiteX2" fmla="*/ 177775 w 294893"/>
                <a:gd name="connsiteY2" fmla="*/ 0 h 319963"/>
                <a:gd name="connsiteX3" fmla="*/ 294894 w 294893"/>
                <a:gd name="connsiteY3" fmla="*/ 91592 h 319963"/>
                <a:gd name="connsiteX4" fmla="*/ 117043 w 294893"/>
                <a:gd name="connsiteY4" fmla="*/ 319964 h 3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3" h="319963">
                  <a:moveTo>
                    <a:pt x="117043" y="319964"/>
                  </a:moveTo>
                  <a:lnTo>
                    <a:pt x="0" y="228371"/>
                  </a:lnTo>
                  <a:lnTo>
                    <a:pt x="177775" y="0"/>
                  </a:lnTo>
                  <a:lnTo>
                    <a:pt x="294894" y="91592"/>
                  </a:lnTo>
                  <a:lnTo>
                    <a:pt x="117043" y="319964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6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3724046" y="434979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7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3027045" y="177423"/>
              <a:ext cx="294817" cy="320040"/>
            </a:xfrm>
            <a:custGeom>
              <a:avLst/>
              <a:gdLst>
                <a:gd name="connsiteX0" fmla="*/ 117043 w 294817"/>
                <a:gd name="connsiteY0" fmla="*/ 320040 h 320040"/>
                <a:gd name="connsiteX1" fmla="*/ 0 w 294817"/>
                <a:gd name="connsiteY1" fmla="*/ 228371 h 320040"/>
                <a:gd name="connsiteX2" fmla="*/ 177775 w 294817"/>
                <a:gd name="connsiteY2" fmla="*/ 0 h 320040"/>
                <a:gd name="connsiteX3" fmla="*/ 294818 w 294817"/>
                <a:gd name="connsiteY3" fmla="*/ 91669 h 320040"/>
                <a:gd name="connsiteX4" fmla="*/ 117043 w 294817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7" h="320040">
                  <a:moveTo>
                    <a:pt x="117043" y="320040"/>
                  </a:moveTo>
                  <a:lnTo>
                    <a:pt x="0" y="228371"/>
                  </a:lnTo>
                  <a:lnTo>
                    <a:pt x="177775" y="0"/>
                  </a:lnTo>
                  <a:lnTo>
                    <a:pt x="294818" y="91669"/>
                  </a:lnTo>
                  <a:lnTo>
                    <a:pt x="117043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8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3043656" y="1814123"/>
              <a:ext cx="294894" cy="320040"/>
            </a:xfrm>
            <a:custGeom>
              <a:avLst/>
              <a:gdLst>
                <a:gd name="connsiteX0" fmla="*/ 177775 w 294894"/>
                <a:gd name="connsiteY0" fmla="*/ 320040 h 320040"/>
                <a:gd name="connsiteX1" fmla="*/ 0 w 294894"/>
                <a:gd name="connsiteY1" fmla="*/ 91669 h 320040"/>
                <a:gd name="connsiteX2" fmla="*/ 117043 w 294894"/>
                <a:gd name="connsiteY2" fmla="*/ 0 h 320040"/>
                <a:gd name="connsiteX3" fmla="*/ 294894 w 294894"/>
                <a:gd name="connsiteY3" fmla="*/ 228447 h 320040"/>
                <a:gd name="connsiteX4" fmla="*/ 177775 w 294894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177775" y="320040"/>
                  </a:moveTo>
                  <a:lnTo>
                    <a:pt x="0" y="91669"/>
                  </a:lnTo>
                  <a:lnTo>
                    <a:pt x="117043" y="0"/>
                  </a:lnTo>
                  <a:lnTo>
                    <a:pt x="294894" y="228447"/>
                  </a:lnTo>
                  <a:lnTo>
                    <a:pt x="177775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9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2499817" y="2071679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30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1802815" y="1814123"/>
              <a:ext cx="294817" cy="320040"/>
            </a:xfrm>
            <a:custGeom>
              <a:avLst/>
              <a:gdLst>
                <a:gd name="connsiteX0" fmla="*/ 117043 w 294817"/>
                <a:gd name="connsiteY0" fmla="*/ 320040 h 320040"/>
                <a:gd name="connsiteX1" fmla="*/ 0 w 294817"/>
                <a:gd name="connsiteY1" fmla="*/ 228447 h 320040"/>
                <a:gd name="connsiteX2" fmla="*/ 177775 w 294817"/>
                <a:gd name="connsiteY2" fmla="*/ 0 h 320040"/>
                <a:gd name="connsiteX3" fmla="*/ 294818 w 294817"/>
                <a:gd name="connsiteY3" fmla="*/ 91669 h 320040"/>
                <a:gd name="connsiteX4" fmla="*/ 117043 w 294817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7" h="320040">
                  <a:moveTo>
                    <a:pt x="117043" y="320040"/>
                  </a:moveTo>
                  <a:lnTo>
                    <a:pt x="0" y="228447"/>
                  </a:lnTo>
                  <a:lnTo>
                    <a:pt x="177775" y="0"/>
                  </a:lnTo>
                  <a:lnTo>
                    <a:pt x="294818" y="91669"/>
                  </a:lnTo>
                  <a:lnTo>
                    <a:pt x="117043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31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1073124" y="1814123"/>
              <a:ext cx="294817" cy="320040"/>
            </a:xfrm>
            <a:custGeom>
              <a:avLst/>
              <a:gdLst>
                <a:gd name="connsiteX0" fmla="*/ 177775 w 294817"/>
                <a:gd name="connsiteY0" fmla="*/ 320040 h 320040"/>
                <a:gd name="connsiteX1" fmla="*/ 0 w 294817"/>
                <a:gd name="connsiteY1" fmla="*/ 91669 h 320040"/>
                <a:gd name="connsiteX2" fmla="*/ 117043 w 294817"/>
                <a:gd name="connsiteY2" fmla="*/ 0 h 320040"/>
                <a:gd name="connsiteX3" fmla="*/ 294818 w 294817"/>
                <a:gd name="connsiteY3" fmla="*/ 228447 h 320040"/>
                <a:gd name="connsiteX4" fmla="*/ 177775 w 294817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7" h="320040">
                  <a:moveTo>
                    <a:pt x="177775" y="320040"/>
                  </a:moveTo>
                  <a:lnTo>
                    <a:pt x="0" y="91669"/>
                  </a:lnTo>
                  <a:lnTo>
                    <a:pt x="117043" y="0"/>
                  </a:lnTo>
                  <a:lnTo>
                    <a:pt x="294818" y="228447"/>
                  </a:lnTo>
                  <a:lnTo>
                    <a:pt x="177775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32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529285" y="2071679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33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3719093" y="1814123"/>
              <a:ext cx="294894" cy="320040"/>
            </a:xfrm>
            <a:custGeom>
              <a:avLst/>
              <a:gdLst>
                <a:gd name="connsiteX0" fmla="*/ 0 w 294894"/>
                <a:gd name="connsiteY0" fmla="*/ 228447 h 320040"/>
                <a:gd name="connsiteX1" fmla="*/ 117119 w 294894"/>
                <a:gd name="connsiteY1" fmla="*/ 320040 h 320040"/>
                <a:gd name="connsiteX2" fmla="*/ 294894 w 294894"/>
                <a:gd name="connsiteY2" fmla="*/ 91669 h 320040"/>
                <a:gd name="connsiteX3" fmla="*/ 177851 w 294894"/>
                <a:gd name="connsiteY3" fmla="*/ 0 h 320040"/>
                <a:gd name="connsiteX4" fmla="*/ 0 w 294894"/>
                <a:gd name="connsiteY4" fmla="*/ 228447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0" y="228447"/>
                  </a:moveTo>
                  <a:lnTo>
                    <a:pt x="117119" y="320040"/>
                  </a:lnTo>
                  <a:lnTo>
                    <a:pt x="294894" y="91669"/>
                  </a:lnTo>
                  <a:lnTo>
                    <a:pt x="177851" y="0"/>
                  </a:lnTo>
                  <a:lnTo>
                    <a:pt x="0" y="228447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2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6250076" y="177423"/>
              <a:ext cx="294817" cy="320040"/>
            </a:xfrm>
            <a:custGeom>
              <a:avLst/>
              <a:gdLst>
                <a:gd name="connsiteX0" fmla="*/ 177775 w 294817"/>
                <a:gd name="connsiteY0" fmla="*/ 320040 h 320040"/>
                <a:gd name="connsiteX1" fmla="*/ 0 w 294817"/>
                <a:gd name="connsiteY1" fmla="*/ 91669 h 320040"/>
                <a:gd name="connsiteX2" fmla="*/ 117044 w 294817"/>
                <a:gd name="connsiteY2" fmla="*/ 0 h 320040"/>
                <a:gd name="connsiteX3" fmla="*/ 294818 w 294817"/>
                <a:gd name="connsiteY3" fmla="*/ 228371 h 320040"/>
                <a:gd name="connsiteX4" fmla="*/ 177775 w 294817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7" h="320040">
                  <a:moveTo>
                    <a:pt x="177775" y="320040"/>
                  </a:moveTo>
                  <a:lnTo>
                    <a:pt x="0" y="91669"/>
                  </a:lnTo>
                  <a:lnTo>
                    <a:pt x="117044" y="0"/>
                  </a:lnTo>
                  <a:lnTo>
                    <a:pt x="294818" y="228371"/>
                  </a:lnTo>
                  <a:lnTo>
                    <a:pt x="177775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3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5706237" y="434979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4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5009159" y="177423"/>
              <a:ext cx="294894" cy="320040"/>
            </a:xfrm>
            <a:custGeom>
              <a:avLst/>
              <a:gdLst>
                <a:gd name="connsiteX0" fmla="*/ 117119 w 294894"/>
                <a:gd name="connsiteY0" fmla="*/ 320040 h 320040"/>
                <a:gd name="connsiteX1" fmla="*/ 0 w 294894"/>
                <a:gd name="connsiteY1" fmla="*/ 228371 h 320040"/>
                <a:gd name="connsiteX2" fmla="*/ 177775 w 294894"/>
                <a:gd name="connsiteY2" fmla="*/ 0 h 320040"/>
                <a:gd name="connsiteX3" fmla="*/ 294894 w 294894"/>
                <a:gd name="connsiteY3" fmla="*/ 91669 h 320040"/>
                <a:gd name="connsiteX4" fmla="*/ 117119 w 294894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117119" y="320040"/>
                  </a:moveTo>
                  <a:lnTo>
                    <a:pt x="0" y="228371"/>
                  </a:lnTo>
                  <a:lnTo>
                    <a:pt x="177775" y="0"/>
                  </a:lnTo>
                  <a:lnTo>
                    <a:pt x="294894" y="91669"/>
                  </a:lnTo>
                  <a:lnTo>
                    <a:pt x="117119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5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4279544" y="177423"/>
              <a:ext cx="294817" cy="320040"/>
            </a:xfrm>
            <a:custGeom>
              <a:avLst/>
              <a:gdLst>
                <a:gd name="connsiteX0" fmla="*/ 177775 w 294817"/>
                <a:gd name="connsiteY0" fmla="*/ 320040 h 320040"/>
                <a:gd name="connsiteX1" fmla="*/ 0 w 294817"/>
                <a:gd name="connsiteY1" fmla="*/ 91669 h 320040"/>
                <a:gd name="connsiteX2" fmla="*/ 117043 w 294817"/>
                <a:gd name="connsiteY2" fmla="*/ 0 h 320040"/>
                <a:gd name="connsiteX3" fmla="*/ 294818 w 294817"/>
                <a:gd name="connsiteY3" fmla="*/ 228371 h 320040"/>
                <a:gd name="connsiteX4" fmla="*/ 177775 w 294817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7" h="320040">
                  <a:moveTo>
                    <a:pt x="177775" y="320040"/>
                  </a:moveTo>
                  <a:lnTo>
                    <a:pt x="0" y="91669"/>
                  </a:lnTo>
                  <a:lnTo>
                    <a:pt x="117043" y="0"/>
                  </a:lnTo>
                  <a:lnTo>
                    <a:pt x="294818" y="228371"/>
                  </a:lnTo>
                  <a:lnTo>
                    <a:pt x="177775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6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4367326" y="1120398"/>
              <a:ext cx="294817" cy="319963"/>
            </a:xfrm>
            <a:custGeom>
              <a:avLst/>
              <a:gdLst>
                <a:gd name="connsiteX0" fmla="*/ 177774 w 294817"/>
                <a:gd name="connsiteY0" fmla="*/ 319964 h 319963"/>
                <a:gd name="connsiteX1" fmla="*/ 0 w 294817"/>
                <a:gd name="connsiteY1" fmla="*/ 91592 h 319963"/>
                <a:gd name="connsiteX2" fmla="*/ 117043 w 294817"/>
                <a:gd name="connsiteY2" fmla="*/ 0 h 319963"/>
                <a:gd name="connsiteX3" fmla="*/ 294818 w 294817"/>
                <a:gd name="connsiteY3" fmla="*/ 228371 h 319963"/>
                <a:gd name="connsiteX4" fmla="*/ 177774 w 294817"/>
                <a:gd name="connsiteY4" fmla="*/ 319964 h 3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7" h="319963">
                  <a:moveTo>
                    <a:pt x="177774" y="319964"/>
                  </a:moveTo>
                  <a:lnTo>
                    <a:pt x="0" y="91592"/>
                  </a:lnTo>
                  <a:lnTo>
                    <a:pt x="117043" y="0"/>
                  </a:lnTo>
                  <a:lnTo>
                    <a:pt x="294818" y="228371"/>
                  </a:lnTo>
                  <a:lnTo>
                    <a:pt x="177774" y="319964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7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5057470" y="883188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8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5608167" y="1120398"/>
              <a:ext cx="294894" cy="319963"/>
            </a:xfrm>
            <a:custGeom>
              <a:avLst/>
              <a:gdLst>
                <a:gd name="connsiteX0" fmla="*/ 117119 w 294894"/>
                <a:gd name="connsiteY0" fmla="*/ 319964 h 319963"/>
                <a:gd name="connsiteX1" fmla="*/ 0 w 294894"/>
                <a:gd name="connsiteY1" fmla="*/ 228371 h 319963"/>
                <a:gd name="connsiteX2" fmla="*/ 177775 w 294894"/>
                <a:gd name="connsiteY2" fmla="*/ 0 h 319963"/>
                <a:gd name="connsiteX3" fmla="*/ 294894 w 294894"/>
                <a:gd name="connsiteY3" fmla="*/ 91592 h 319963"/>
                <a:gd name="connsiteX4" fmla="*/ 117119 w 294894"/>
                <a:gd name="connsiteY4" fmla="*/ 319964 h 3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19963">
                  <a:moveTo>
                    <a:pt x="117119" y="319964"/>
                  </a:moveTo>
                  <a:lnTo>
                    <a:pt x="0" y="228371"/>
                  </a:lnTo>
                  <a:lnTo>
                    <a:pt x="177775" y="0"/>
                  </a:lnTo>
                  <a:lnTo>
                    <a:pt x="294894" y="91592"/>
                  </a:lnTo>
                  <a:lnTo>
                    <a:pt x="117119" y="319964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9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6337858" y="1120398"/>
              <a:ext cx="294817" cy="319963"/>
            </a:xfrm>
            <a:custGeom>
              <a:avLst/>
              <a:gdLst>
                <a:gd name="connsiteX0" fmla="*/ 177775 w 294817"/>
                <a:gd name="connsiteY0" fmla="*/ 319964 h 319963"/>
                <a:gd name="connsiteX1" fmla="*/ 0 w 294817"/>
                <a:gd name="connsiteY1" fmla="*/ 91592 h 319963"/>
                <a:gd name="connsiteX2" fmla="*/ 117043 w 294817"/>
                <a:gd name="connsiteY2" fmla="*/ 0 h 319963"/>
                <a:gd name="connsiteX3" fmla="*/ 294818 w 294817"/>
                <a:gd name="connsiteY3" fmla="*/ 228371 h 319963"/>
                <a:gd name="connsiteX4" fmla="*/ 177775 w 294817"/>
                <a:gd name="connsiteY4" fmla="*/ 319964 h 3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7" h="319963">
                  <a:moveTo>
                    <a:pt x="177775" y="319964"/>
                  </a:moveTo>
                  <a:lnTo>
                    <a:pt x="0" y="91592"/>
                  </a:lnTo>
                  <a:lnTo>
                    <a:pt x="117043" y="0"/>
                  </a:lnTo>
                  <a:lnTo>
                    <a:pt x="294818" y="228371"/>
                  </a:lnTo>
                  <a:lnTo>
                    <a:pt x="177775" y="319964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0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7028078" y="883188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1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7578699" y="1120398"/>
              <a:ext cx="294894" cy="319963"/>
            </a:xfrm>
            <a:custGeom>
              <a:avLst/>
              <a:gdLst>
                <a:gd name="connsiteX0" fmla="*/ 117119 w 294894"/>
                <a:gd name="connsiteY0" fmla="*/ 319964 h 319963"/>
                <a:gd name="connsiteX1" fmla="*/ 0 w 294894"/>
                <a:gd name="connsiteY1" fmla="*/ 228371 h 319963"/>
                <a:gd name="connsiteX2" fmla="*/ 177774 w 294894"/>
                <a:gd name="connsiteY2" fmla="*/ 0 h 319963"/>
                <a:gd name="connsiteX3" fmla="*/ 294894 w 294894"/>
                <a:gd name="connsiteY3" fmla="*/ 91592 h 319963"/>
                <a:gd name="connsiteX4" fmla="*/ 117119 w 294894"/>
                <a:gd name="connsiteY4" fmla="*/ 319964 h 3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19963">
                  <a:moveTo>
                    <a:pt x="117119" y="319964"/>
                  </a:moveTo>
                  <a:lnTo>
                    <a:pt x="0" y="228371"/>
                  </a:lnTo>
                  <a:lnTo>
                    <a:pt x="177774" y="0"/>
                  </a:lnTo>
                  <a:lnTo>
                    <a:pt x="294894" y="91592"/>
                  </a:lnTo>
                  <a:lnTo>
                    <a:pt x="117119" y="319964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2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7622590" y="434979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3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6925513" y="177423"/>
              <a:ext cx="294894" cy="320040"/>
            </a:xfrm>
            <a:custGeom>
              <a:avLst/>
              <a:gdLst>
                <a:gd name="connsiteX0" fmla="*/ 117119 w 294894"/>
                <a:gd name="connsiteY0" fmla="*/ 320040 h 320040"/>
                <a:gd name="connsiteX1" fmla="*/ 0 w 294894"/>
                <a:gd name="connsiteY1" fmla="*/ 228371 h 320040"/>
                <a:gd name="connsiteX2" fmla="*/ 177775 w 294894"/>
                <a:gd name="connsiteY2" fmla="*/ 0 h 320040"/>
                <a:gd name="connsiteX3" fmla="*/ 294894 w 294894"/>
                <a:gd name="connsiteY3" fmla="*/ 91669 h 320040"/>
                <a:gd name="connsiteX4" fmla="*/ 117119 w 294894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117119" y="320040"/>
                  </a:moveTo>
                  <a:lnTo>
                    <a:pt x="0" y="228371"/>
                  </a:lnTo>
                  <a:lnTo>
                    <a:pt x="177775" y="0"/>
                  </a:lnTo>
                  <a:lnTo>
                    <a:pt x="294894" y="91669"/>
                  </a:lnTo>
                  <a:lnTo>
                    <a:pt x="117119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4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6942124" y="1814123"/>
              <a:ext cx="294894" cy="320040"/>
            </a:xfrm>
            <a:custGeom>
              <a:avLst/>
              <a:gdLst>
                <a:gd name="connsiteX0" fmla="*/ 177851 w 294894"/>
                <a:gd name="connsiteY0" fmla="*/ 320040 h 320040"/>
                <a:gd name="connsiteX1" fmla="*/ 0 w 294894"/>
                <a:gd name="connsiteY1" fmla="*/ 91669 h 320040"/>
                <a:gd name="connsiteX2" fmla="*/ 117119 w 294894"/>
                <a:gd name="connsiteY2" fmla="*/ 0 h 320040"/>
                <a:gd name="connsiteX3" fmla="*/ 294894 w 294894"/>
                <a:gd name="connsiteY3" fmla="*/ 228447 h 320040"/>
                <a:gd name="connsiteX4" fmla="*/ 177851 w 294894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177851" y="320040"/>
                  </a:moveTo>
                  <a:lnTo>
                    <a:pt x="0" y="91669"/>
                  </a:lnTo>
                  <a:lnTo>
                    <a:pt x="117119" y="0"/>
                  </a:lnTo>
                  <a:lnTo>
                    <a:pt x="294894" y="228447"/>
                  </a:lnTo>
                  <a:lnTo>
                    <a:pt x="177851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5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6398285" y="2071679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6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5701284" y="1814123"/>
              <a:ext cx="294894" cy="320040"/>
            </a:xfrm>
            <a:custGeom>
              <a:avLst/>
              <a:gdLst>
                <a:gd name="connsiteX0" fmla="*/ 117043 w 294894"/>
                <a:gd name="connsiteY0" fmla="*/ 320040 h 320040"/>
                <a:gd name="connsiteX1" fmla="*/ 0 w 294894"/>
                <a:gd name="connsiteY1" fmla="*/ 228447 h 320040"/>
                <a:gd name="connsiteX2" fmla="*/ 177775 w 294894"/>
                <a:gd name="connsiteY2" fmla="*/ 0 h 320040"/>
                <a:gd name="connsiteX3" fmla="*/ 294894 w 294894"/>
                <a:gd name="connsiteY3" fmla="*/ 91669 h 320040"/>
                <a:gd name="connsiteX4" fmla="*/ 117043 w 294894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117043" y="320040"/>
                  </a:moveTo>
                  <a:lnTo>
                    <a:pt x="0" y="228447"/>
                  </a:lnTo>
                  <a:lnTo>
                    <a:pt x="177775" y="0"/>
                  </a:lnTo>
                  <a:lnTo>
                    <a:pt x="294894" y="91669"/>
                  </a:lnTo>
                  <a:lnTo>
                    <a:pt x="117043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7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4971592" y="1814123"/>
              <a:ext cx="294894" cy="320040"/>
            </a:xfrm>
            <a:custGeom>
              <a:avLst/>
              <a:gdLst>
                <a:gd name="connsiteX0" fmla="*/ 177775 w 294894"/>
                <a:gd name="connsiteY0" fmla="*/ 320040 h 320040"/>
                <a:gd name="connsiteX1" fmla="*/ 0 w 294894"/>
                <a:gd name="connsiteY1" fmla="*/ 91669 h 320040"/>
                <a:gd name="connsiteX2" fmla="*/ 117119 w 294894"/>
                <a:gd name="connsiteY2" fmla="*/ 0 h 320040"/>
                <a:gd name="connsiteX3" fmla="*/ 294894 w 294894"/>
                <a:gd name="connsiteY3" fmla="*/ 228447 h 320040"/>
                <a:gd name="connsiteX4" fmla="*/ 177775 w 294894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177775" y="320040"/>
                  </a:moveTo>
                  <a:lnTo>
                    <a:pt x="0" y="91669"/>
                  </a:lnTo>
                  <a:lnTo>
                    <a:pt x="117119" y="0"/>
                  </a:lnTo>
                  <a:lnTo>
                    <a:pt x="294894" y="228447"/>
                  </a:lnTo>
                  <a:lnTo>
                    <a:pt x="177775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8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4427753" y="2071679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4 w 148513"/>
                <a:gd name="connsiteY1" fmla="*/ 0 h 299618"/>
                <a:gd name="connsiteX2" fmla="*/ 148514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4" y="0"/>
                  </a:lnTo>
                  <a:lnTo>
                    <a:pt x="148514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9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7617637" y="1814123"/>
              <a:ext cx="294894" cy="320040"/>
            </a:xfrm>
            <a:custGeom>
              <a:avLst/>
              <a:gdLst>
                <a:gd name="connsiteX0" fmla="*/ 0 w 294894"/>
                <a:gd name="connsiteY0" fmla="*/ 228447 h 320040"/>
                <a:gd name="connsiteX1" fmla="*/ 117043 w 294894"/>
                <a:gd name="connsiteY1" fmla="*/ 320040 h 320040"/>
                <a:gd name="connsiteX2" fmla="*/ 294894 w 294894"/>
                <a:gd name="connsiteY2" fmla="*/ 91669 h 320040"/>
                <a:gd name="connsiteX3" fmla="*/ 177775 w 294894"/>
                <a:gd name="connsiteY3" fmla="*/ 0 h 320040"/>
                <a:gd name="connsiteX4" fmla="*/ 0 w 294894"/>
                <a:gd name="connsiteY4" fmla="*/ 228447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0" y="228447"/>
                  </a:moveTo>
                  <a:lnTo>
                    <a:pt x="117043" y="320040"/>
                  </a:lnTo>
                  <a:lnTo>
                    <a:pt x="294894" y="91669"/>
                  </a:lnTo>
                  <a:lnTo>
                    <a:pt x="177775" y="0"/>
                  </a:lnTo>
                  <a:lnTo>
                    <a:pt x="0" y="228447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0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8907703" y="177423"/>
              <a:ext cx="294818" cy="320040"/>
            </a:xfrm>
            <a:custGeom>
              <a:avLst/>
              <a:gdLst>
                <a:gd name="connsiteX0" fmla="*/ 117043 w 294818"/>
                <a:gd name="connsiteY0" fmla="*/ 320040 h 320040"/>
                <a:gd name="connsiteX1" fmla="*/ 0 w 294818"/>
                <a:gd name="connsiteY1" fmla="*/ 228371 h 320040"/>
                <a:gd name="connsiteX2" fmla="*/ 177774 w 294818"/>
                <a:gd name="connsiteY2" fmla="*/ 0 h 320040"/>
                <a:gd name="connsiteX3" fmla="*/ 294818 w 294818"/>
                <a:gd name="connsiteY3" fmla="*/ 91669 h 320040"/>
                <a:gd name="connsiteX4" fmla="*/ 117043 w 294818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8" h="320040">
                  <a:moveTo>
                    <a:pt x="117043" y="320040"/>
                  </a:moveTo>
                  <a:lnTo>
                    <a:pt x="0" y="228371"/>
                  </a:lnTo>
                  <a:lnTo>
                    <a:pt x="177774" y="0"/>
                  </a:lnTo>
                  <a:lnTo>
                    <a:pt x="294818" y="91669"/>
                  </a:lnTo>
                  <a:lnTo>
                    <a:pt x="117043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1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8178012" y="177423"/>
              <a:ext cx="294894" cy="320040"/>
            </a:xfrm>
            <a:custGeom>
              <a:avLst/>
              <a:gdLst>
                <a:gd name="connsiteX0" fmla="*/ 177775 w 294894"/>
                <a:gd name="connsiteY0" fmla="*/ 320040 h 320040"/>
                <a:gd name="connsiteX1" fmla="*/ 0 w 294894"/>
                <a:gd name="connsiteY1" fmla="*/ 91669 h 320040"/>
                <a:gd name="connsiteX2" fmla="*/ 117043 w 294894"/>
                <a:gd name="connsiteY2" fmla="*/ 0 h 320040"/>
                <a:gd name="connsiteX3" fmla="*/ 294895 w 294894"/>
                <a:gd name="connsiteY3" fmla="*/ 228371 h 320040"/>
                <a:gd name="connsiteX4" fmla="*/ 177775 w 294894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4" h="320040">
                  <a:moveTo>
                    <a:pt x="177775" y="320040"/>
                  </a:moveTo>
                  <a:lnTo>
                    <a:pt x="0" y="91669"/>
                  </a:lnTo>
                  <a:lnTo>
                    <a:pt x="117043" y="0"/>
                  </a:lnTo>
                  <a:lnTo>
                    <a:pt x="294895" y="228371"/>
                  </a:lnTo>
                  <a:lnTo>
                    <a:pt x="177775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2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8265795" y="1120398"/>
              <a:ext cx="294893" cy="319963"/>
            </a:xfrm>
            <a:custGeom>
              <a:avLst/>
              <a:gdLst>
                <a:gd name="connsiteX0" fmla="*/ 177774 w 294893"/>
                <a:gd name="connsiteY0" fmla="*/ 319964 h 319963"/>
                <a:gd name="connsiteX1" fmla="*/ 0 w 294893"/>
                <a:gd name="connsiteY1" fmla="*/ 91592 h 319963"/>
                <a:gd name="connsiteX2" fmla="*/ 117119 w 294893"/>
                <a:gd name="connsiteY2" fmla="*/ 0 h 319963"/>
                <a:gd name="connsiteX3" fmla="*/ 294894 w 294893"/>
                <a:gd name="connsiteY3" fmla="*/ 228371 h 319963"/>
                <a:gd name="connsiteX4" fmla="*/ 177774 w 294893"/>
                <a:gd name="connsiteY4" fmla="*/ 319964 h 3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93" h="319963">
                  <a:moveTo>
                    <a:pt x="177774" y="319964"/>
                  </a:moveTo>
                  <a:lnTo>
                    <a:pt x="0" y="91592"/>
                  </a:lnTo>
                  <a:lnTo>
                    <a:pt x="117119" y="0"/>
                  </a:lnTo>
                  <a:lnTo>
                    <a:pt x="294894" y="228371"/>
                  </a:lnTo>
                  <a:lnTo>
                    <a:pt x="177774" y="319964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3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8956014" y="883188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3 w 148513"/>
                <a:gd name="connsiteY1" fmla="*/ 0 h 299618"/>
                <a:gd name="connsiteX2" fmla="*/ 148513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3" y="0"/>
                  </a:lnTo>
                  <a:lnTo>
                    <a:pt x="148513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03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8870137" y="1814123"/>
              <a:ext cx="294817" cy="320040"/>
            </a:xfrm>
            <a:custGeom>
              <a:avLst/>
              <a:gdLst>
                <a:gd name="connsiteX0" fmla="*/ 177774 w 294817"/>
                <a:gd name="connsiteY0" fmla="*/ 320040 h 320040"/>
                <a:gd name="connsiteX1" fmla="*/ 0 w 294817"/>
                <a:gd name="connsiteY1" fmla="*/ 91669 h 320040"/>
                <a:gd name="connsiteX2" fmla="*/ 117043 w 294817"/>
                <a:gd name="connsiteY2" fmla="*/ 0 h 320040"/>
                <a:gd name="connsiteX3" fmla="*/ 294817 w 294817"/>
                <a:gd name="connsiteY3" fmla="*/ 228447 h 320040"/>
                <a:gd name="connsiteX4" fmla="*/ 177774 w 294817"/>
                <a:gd name="connsiteY4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17" h="320040">
                  <a:moveTo>
                    <a:pt x="177774" y="320040"/>
                  </a:moveTo>
                  <a:lnTo>
                    <a:pt x="0" y="91669"/>
                  </a:lnTo>
                  <a:lnTo>
                    <a:pt x="117043" y="0"/>
                  </a:lnTo>
                  <a:lnTo>
                    <a:pt x="294817" y="228447"/>
                  </a:lnTo>
                  <a:lnTo>
                    <a:pt x="177774" y="320040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04" name="Grafikk 4">
              <a:extLst>
                <a:ext uri="{FF2B5EF4-FFF2-40B4-BE49-F238E27FC236}">
                  <a16:creationId xmlns:a16="http://schemas.microsoft.com/office/drawing/2014/main" id="{92D7FD65-5018-F04F-A234-3E4015A5AE7D}"/>
                </a:ext>
              </a:extLst>
            </p:cNvPr>
            <p:cNvSpPr/>
            <p:nvPr/>
          </p:nvSpPr>
          <p:spPr>
            <a:xfrm>
              <a:off x="8326297" y="2071679"/>
              <a:ext cx="148513" cy="299618"/>
            </a:xfrm>
            <a:custGeom>
              <a:avLst/>
              <a:gdLst>
                <a:gd name="connsiteX0" fmla="*/ 0 w 148513"/>
                <a:gd name="connsiteY0" fmla="*/ 0 h 299618"/>
                <a:gd name="connsiteX1" fmla="*/ 148513 w 148513"/>
                <a:gd name="connsiteY1" fmla="*/ 0 h 299618"/>
                <a:gd name="connsiteX2" fmla="*/ 148513 w 148513"/>
                <a:gd name="connsiteY2" fmla="*/ 299618 h 299618"/>
                <a:gd name="connsiteX3" fmla="*/ 0 w 148513"/>
                <a:gd name="connsiteY3" fmla="*/ 299618 h 29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3" h="299618">
                  <a:moveTo>
                    <a:pt x="0" y="0"/>
                  </a:moveTo>
                  <a:lnTo>
                    <a:pt x="148513" y="0"/>
                  </a:lnTo>
                  <a:lnTo>
                    <a:pt x="148513" y="299618"/>
                  </a:lnTo>
                  <a:lnTo>
                    <a:pt x="0" y="299618"/>
                  </a:lnTo>
                  <a:close/>
                </a:path>
              </a:pathLst>
            </a:custGeom>
            <a:grpFill/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  <p:grpSp>
        <p:nvGrpSpPr>
          <p:cNvPr id="119" name="Gruppe 118" hidden="1">
            <a:extLst>
              <a:ext uri="{FF2B5EF4-FFF2-40B4-BE49-F238E27FC236}">
                <a16:creationId xmlns:a16="http://schemas.microsoft.com/office/drawing/2014/main" id="{40793EF1-860E-594F-A630-1AC546B8FB07}"/>
              </a:ext>
            </a:extLst>
          </p:cNvPr>
          <p:cNvGrpSpPr/>
          <p:nvPr userDrawn="1"/>
        </p:nvGrpSpPr>
        <p:grpSpPr>
          <a:xfrm>
            <a:off x="10556136" y="457316"/>
            <a:ext cx="1219939" cy="277757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20" name="Friform 119">
              <a:extLst>
                <a:ext uri="{FF2B5EF4-FFF2-40B4-BE49-F238E27FC236}">
                  <a16:creationId xmlns:a16="http://schemas.microsoft.com/office/drawing/2014/main" id="{4AFBC1A4-DCA2-9645-B8D5-2CF178472DDA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1" name="Friform 120">
              <a:extLst>
                <a:ext uri="{FF2B5EF4-FFF2-40B4-BE49-F238E27FC236}">
                  <a16:creationId xmlns:a16="http://schemas.microsoft.com/office/drawing/2014/main" id="{38D2C1FF-D020-AA48-9BA5-FA5BFF7FEF84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2" name="Friform 121">
              <a:extLst>
                <a:ext uri="{FF2B5EF4-FFF2-40B4-BE49-F238E27FC236}">
                  <a16:creationId xmlns:a16="http://schemas.microsoft.com/office/drawing/2014/main" id="{9844613E-2FC8-8149-8F1C-2501383C5D1F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3" name="Friform 122">
              <a:extLst>
                <a:ext uri="{FF2B5EF4-FFF2-40B4-BE49-F238E27FC236}">
                  <a16:creationId xmlns:a16="http://schemas.microsoft.com/office/drawing/2014/main" id="{0CF86022-40E5-DE4F-9021-FA650E0984D3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4" name="Friform 123">
              <a:extLst>
                <a:ext uri="{FF2B5EF4-FFF2-40B4-BE49-F238E27FC236}">
                  <a16:creationId xmlns:a16="http://schemas.microsoft.com/office/drawing/2014/main" id="{105282FA-08D9-D24E-BCAC-0D69C6F516FD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5" name="Friform 124">
              <a:extLst>
                <a:ext uri="{FF2B5EF4-FFF2-40B4-BE49-F238E27FC236}">
                  <a16:creationId xmlns:a16="http://schemas.microsoft.com/office/drawing/2014/main" id="{A2EAC23E-5E37-D040-AB3E-40E4EC68C3A3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6" name="Friform 125">
              <a:extLst>
                <a:ext uri="{FF2B5EF4-FFF2-40B4-BE49-F238E27FC236}">
                  <a16:creationId xmlns:a16="http://schemas.microsoft.com/office/drawing/2014/main" id="{B0A67672-C882-2042-B93A-A7BE4AD18603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  <p:sp>
        <p:nvSpPr>
          <p:cNvPr id="77" name="Forklaring">
            <a:extLst>
              <a:ext uri="{FF2B5EF4-FFF2-40B4-BE49-F238E27FC236}">
                <a16:creationId xmlns:a16="http://schemas.microsoft.com/office/drawing/2014/main" id="{58E8C60A-65FA-9E44-8B88-1E4569AF80D2}"/>
              </a:ext>
            </a:extLst>
          </p:cNvPr>
          <p:cNvSpPr txBox="1"/>
          <p:nvPr userDrawn="1"/>
        </p:nvSpPr>
        <p:spPr>
          <a:xfrm>
            <a:off x="1233467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r>
              <a:rPr lang="nb-NO" sz="1000" b="1" noProof="1">
                <a:solidFill>
                  <a:schemeClr val="accent6"/>
                </a:solidFill>
              </a:rPr>
              <a:t>/ </a:t>
            </a:r>
            <a:r>
              <a:rPr lang="nb-NO" sz="1000" noProof="1"/>
              <a:t>Use a lollipop slash to pop up the visual expression.</a:t>
            </a:r>
          </a:p>
          <a:p>
            <a:endParaRPr lang="nb-NO" sz="1000" b="0" noProof="1"/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A0775DEF-F5A6-7E49-B396-45A1832BB753}"/>
              </a:ext>
            </a:extLst>
          </p:cNvPr>
          <p:cNvSpPr txBox="1"/>
          <p:nvPr userDrawn="1"/>
        </p:nvSpPr>
        <p:spPr>
          <a:xfrm>
            <a:off x="864000" y="-391887"/>
            <a:ext cx="743793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Title pattern</a:t>
            </a:r>
          </a:p>
        </p:txBody>
      </p:sp>
    </p:spTree>
    <p:extLst>
      <p:ext uri="{BB962C8B-B14F-4D97-AF65-F5344CB8AC3E}">
        <p14:creationId xmlns:p14="http://schemas.microsoft.com/office/powerpoint/2010/main" val="1846850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5" userDrawn="1">
          <p15:clr>
            <a:srgbClr val="FBAE40"/>
          </p15:clr>
        </p15:guide>
        <p15:guide id="2" orient="horz" pos="405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est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2FEC3-2E4A-41FD-AE69-CE36BEE2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F72691-4DC7-854E-AB2C-D845D32B4A1A}" type="datetime1">
              <a:rPr lang="nb-NO" smtClean="0"/>
              <a:pPr/>
              <a:t>15.12.2023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ABBF5-516F-4007-AC11-AFCB73D3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61F96-7B03-41BF-8953-D8EF95AA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3F8E9825-EC35-1843-96E8-13290E127260}"/>
              </a:ext>
            </a:extLst>
          </p:cNvPr>
          <p:cNvGrpSpPr/>
          <p:nvPr userDrawn="1"/>
        </p:nvGrpSpPr>
        <p:grpSpPr>
          <a:xfrm>
            <a:off x="10896133" y="457316"/>
            <a:ext cx="879942" cy="200346"/>
            <a:chOff x="4542179" y="1950721"/>
            <a:chExt cx="3520097" cy="801460"/>
          </a:xfrm>
          <a:solidFill>
            <a:schemeClr val="bg2"/>
          </a:solidFill>
        </p:grpSpPr>
        <p:sp>
          <p:nvSpPr>
            <p:cNvPr id="10" name="Friform 9">
              <a:extLst>
                <a:ext uri="{FF2B5EF4-FFF2-40B4-BE49-F238E27FC236}">
                  <a16:creationId xmlns:a16="http://schemas.microsoft.com/office/drawing/2014/main" id="{E5B3DD4A-6A3D-A44D-B89A-948FBA599059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1" name="Friform 10">
              <a:extLst>
                <a:ext uri="{FF2B5EF4-FFF2-40B4-BE49-F238E27FC236}">
                  <a16:creationId xmlns:a16="http://schemas.microsoft.com/office/drawing/2014/main" id="{B518FA22-D0CE-7744-B720-D0FB9D094D5F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iform 11">
              <a:extLst>
                <a:ext uri="{FF2B5EF4-FFF2-40B4-BE49-F238E27FC236}">
                  <a16:creationId xmlns:a16="http://schemas.microsoft.com/office/drawing/2014/main" id="{3CDA231F-38AF-D84F-A1DE-020DE31EF288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iform 12">
              <a:extLst>
                <a:ext uri="{FF2B5EF4-FFF2-40B4-BE49-F238E27FC236}">
                  <a16:creationId xmlns:a16="http://schemas.microsoft.com/office/drawing/2014/main" id="{97781836-837F-1849-B72D-EDD893CA7187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EDE5D883-BA9E-664F-9CB9-52E56431DF9A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1CE6D013-2E28-6C48-9AC1-2856E3806FAE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C11E45C7-FC27-3743-9272-7144251B53F7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sp>
        <p:nvSpPr>
          <p:cNvPr id="36" name="Forklaring">
            <a:extLst>
              <a:ext uri="{FF2B5EF4-FFF2-40B4-BE49-F238E27FC236}">
                <a16:creationId xmlns:a16="http://schemas.microsoft.com/office/drawing/2014/main" id="{1C7C8633-F8CE-B442-8B65-24ADC857E888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000" noProof="1"/>
              <a:t>This layout is intended for custom designed content.</a:t>
            </a:r>
          </a:p>
          <a:p>
            <a:endParaRPr lang="nb-NO" sz="1000" noProof="1"/>
          </a:p>
          <a:p>
            <a:r>
              <a:rPr lang="nb-NO" sz="1000" noProof="1"/>
              <a:t>Place graphs, other infographics or use typography to convey and visualise your message.</a:t>
            </a:r>
          </a:p>
          <a:p>
            <a:endParaRPr lang="nb-NO" sz="1000" noProof="1"/>
          </a:p>
          <a:p>
            <a:r>
              <a:rPr lang="nb-NO" sz="1000" noProof="1"/>
              <a:t>Use guidlines or the align tool to align and organize your text and visuals.</a:t>
            </a:r>
          </a:p>
          <a:p>
            <a:endParaRPr lang="nb-NO" sz="1000" noProof="1"/>
          </a:p>
          <a:p>
            <a:r>
              <a:rPr lang="nb-NO" sz="1000" b="1" noProof="1">
                <a:solidFill>
                  <a:schemeClr val="accent6"/>
                </a:solidFill>
              </a:rPr>
              <a:t>!</a:t>
            </a:r>
            <a:r>
              <a:rPr lang="nb-NO" sz="1000" noProof="1"/>
              <a:t> </a:t>
            </a:r>
            <a:r>
              <a:rPr lang="nb-NO" sz="1000" b="1" noProof="1"/>
              <a:t>The background</a:t>
            </a:r>
            <a:r>
              <a:rPr lang="nb-NO" sz="1000" noProof="1"/>
              <a:t> </a:t>
            </a:r>
            <a:r>
              <a:rPr lang="nb-NO" sz="1000" b="1" noProof="1"/>
              <a:t>colour</a:t>
            </a:r>
            <a:r>
              <a:rPr lang="nb-NO" sz="1000" noProof="1"/>
              <a:t>, may be changed.</a:t>
            </a:r>
          </a:p>
          <a:p>
            <a:endParaRPr lang="nb-NO" sz="1000" noProof="1"/>
          </a:p>
          <a:p>
            <a:r>
              <a:rPr lang="nb-NO" sz="1000" noProof="1"/>
              <a:t>Right click on your slide. Choose ‘Format background’ and change fill colour. Choose only Knowit profile colours.</a:t>
            </a:r>
          </a:p>
          <a:p>
            <a:endParaRPr lang="nb-NO" sz="1000" noProof="1"/>
          </a:p>
          <a:p>
            <a:r>
              <a:rPr lang="nb-NO" sz="1000" b="1" noProof="1"/>
              <a:t>N.B.</a:t>
            </a:r>
            <a:r>
              <a:rPr lang="nb-NO" sz="1000" b="1" noProof="1">
                <a:solidFill>
                  <a:schemeClr val="accent6"/>
                </a:solidFill>
              </a:rPr>
              <a:t>!</a:t>
            </a:r>
            <a:r>
              <a:rPr lang="nb-NO" sz="1000" b="1" noProof="1"/>
              <a:t> </a:t>
            </a:r>
            <a:r>
              <a:rPr lang="nb-NO" sz="1000" noProof="1"/>
              <a:t>Make sure contrast between text/logo and background is adequate.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07F7BB52-4C97-E842-A001-E79C58B8F81C}"/>
              </a:ext>
            </a:extLst>
          </p:cNvPr>
          <p:cNvSpPr txBox="1"/>
          <p:nvPr userDrawn="1"/>
        </p:nvSpPr>
        <p:spPr>
          <a:xfrm>
            <a:off x="864000" y="-391887"/>
            <a:ext cx="772647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Forest blank</a:t>
            </a:r>
          </a:p>
        </p:txBody>
      </p: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5DCB0FFD-42DF-0D4E-AE0F-D02AAF4B25ED}"/>
              </a:ext>
            </a:extLst>
          </p:cNvPr>
          <p:cNvGrpSpPr/>
          <p:nvPr userDrawn="1"/>
        </p:nvGrpSpPr>
        <p:grpSpPr>
          <a:xfrm>
            <a:off x="5929471" y="-1053738"/>
            <a:ext cx="8185363" cy="3215853"/>
            <a:chOff x="5929471" y="-1053738"/>
            <a:chExt cx="8185363" cy="3215853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60F65A54-6582-AE4E-86A1-BCFD7CE59177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5FACD39A-8D24-2040-84B4-BF3F4A717A92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AFCF5D9-67A0-F249-81A2-176E305F95F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C4A73060-0BAC-2349-A533-50681B132FA2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23B5245B-0F56-EC44-BDF2-018ACB9FACC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DC6143B1-4C42-4B4C-80EB-31CD1AA9B3A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8AB777DE-21A5-A74B-83C7-3729AEFB7132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96733F54-7059-F94A-B3AA-E0BD6FAC93B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AB0C7F75-B646-3F4F-BB46-B8E77F11ACE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07D773F8-9374-4241-8018-E24F357E2D2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D1CAC342-5F35-7E43-98CD-5E5C7FB67DB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E8F2B8D9-FFC6-5240-888E-ECC0BA486B5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9CBD026-0E88-3049-A04C-9D5A722D5DF5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41" name="TekstSylinder 40">
              <a:extLst>
                <a:ext uri="{FF2B5EF4-FFF2-40B4-BE49-F238E27FC236}">
                  <a16:creationId xmlns:a16="http://schemas.microsoft.com/office/drawing/2014/main" id="{4886A260-40FA-2B45-B766-9A39F4A4409D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2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42" name="TekstSylinder 41">
              <a:extLst>
                <a:ext uri="{FF2B5EF4-FFF2-40B4-BE49-F238E27FC236}">
                  <a16:creationId xmlns:a16="http://schemas.microsoft.com/office/drawing/2014/main" id="{BCB1D106-2448-3341-8003-820D3BE39743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310EB682-8F90-CB41-8094-21F614558AE5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Knowit 2022</a:t>
            </a:r>
          </a:p>
        </p:txBody>
      </p:sp>
    </p:spTree>
    <p:extLst>
      <p:ext uri="{BB962C8B-B14F-4D97-AF65-F5344CB8AC3E}">
        <p14:creationId xmlns:p14="http://schemas.microsoft.com/office/powerpoint/2010/main" val="290280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bilde 28">
            <a:extLst>
              <a:ext uri="{FF2B5EF4-FFF2-40B4-BE49-F238E27FC236}">
                <a16:creationId xmlns:a16="http://schemas.microsoft.com/office/drawing/2014/main" id="{628984B3-BEE8-6E4D-A5BF-85280C215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9" name="Logo">
            <a:extLst>
              <a:ext uri="{FF2B5EF4-FFF2-40B4-BE49-F238E27FC236}">
                <a16:creationId xmlns:a16="http://schemas.microsoft.com/office/drawing/2014/main" id="{ABA64ED6-190F-264B-B22F-A0CDF3E1C5AC}"/>
              </a:ext>
            </a:extLst>
          </p:cNvPr>
          <p:cNvGrpSpPr/>
          <p:nvPr userDrawn="1"/>
        </p:nvGrpSpPr>
        <p:grpSpPr>
          <a:xfrm>
            <a:off x="10896133" y="457316"/>
            <a:ext cx="879942" cy="200346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0" name="Friform 9">
              <a:extLst>
                <a:ext uri="{FF2B5EF4-FFF2-40B4-BE49-F238E27FC236}">
                  <a16:creationId xmlns:a16="http://schemas.microsoft.com/office/drawing/2014/main" id="{0DEDE61B-553C-EB4C-8026-C663CFD21EDF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1" name="Friform 10">
              <a:extLst>
                <a:ext uri="{FF2B5EF4-FFF2-40B4-BE49-F238E27FC236}">
                  <a16:creationId xmlns:a16="http://schemas.microsoft.com/office/drawing/2014/main" id="{63FCB506-821F-874F-ACDF-12F88FE7B84E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iform 11">
              <a:extLst>
                <a:ext uri="{FF2B5EF4-FFF2-40B4-BE49-F238E27FC236}">
                  <a16:creationId xmlns:a16="http://schemas.microsoft.com/office/drawing/2014/main" id="{DBC3A6A3-3F17-3F45-A681-70E6FFA475B1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iform 12">
              <a:extLst>
                <a:ext uri="{FF2B5EF4-FFF2-40B4-BE49-F238E27FC236}">
                  <a16:creationId xmlns:a16="http://schemas.microsoft.com/office/drawing/2014/main" id="{9CD6BB77-2C6E-2F4F-820A-D57B96142E03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44E4497E-3669-4240-BECB-A352E8AC8FD0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B0055291-1A88-714B-BD74-957062F5F074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8476E13F-C65C-E241-96EB-536A10C68697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A340C947-12E3-1945-ACB5-1EE949BADB84}"/>
              </a:ext>
            </a:extLst>
          </p:cNvPr>
          <p:cNvGrpSpPr/>
          <p:nvPr userDrawn="1"/>
        </p:nvGrpSpPr>
        <p:grpSpPr>
          <a:xfrm>
            <a:off x="0" y="-1053738"/>
            <a:ext cx="14114834" cy="3407832"/>
            <a:chOff x="0" y="-1053738"/>
            <a:chExt cx="14114834" cy="3407832"/>
          </a:xfrm>
        </p:grpSpPr>
        <p:grpSp>
          <p:nvGrpSpPr>
            <p:cNvPr id="18" name="Gruppe 17">
              <a:extLst>
                <a:ext uri="{FF2B5EF4-FFF2-40B4-BE49-F238E27FC236}">
                  <a16:creationId xmlns:a16="http://schemas.microsoft.com/office/drawing/2014/main" id="{67A1F875-7E45-964F-8D7D-73F5CD74C3D3}"/>
                </a:ext>
              </a:extLst>
            </p:cNvPr>
            <p:cNvGrpSpPr/>
            <p:nvPr userDrawn="1"/>
          </p:nvGrpSpPr>
          <p:grpSpPr>
            <a:xfrm>
              <a:off x="5929471" y="-1053738"/>
              <a:ext cx="8185363" cy="3407832"/>
              <a:chOff x="5929471" y="-1053738"/>
              <a:chExt cx="8185363" cy="3407832"/>
            </a:xfrm>
          </p:grpSpPr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CF5AE973-C091-CA4D-9396-F07EEDF80C95}"/>
                  </a:ext>
                </a:extLst>
              </p:cNvPr>
              <p:cNvSpPr/>
              <p:nvPr userDrawn="1"/>
            </p:nvSpPr>
            <p:spPr>
              <a:xfrm>
                <a:off x="5929471" y="-1053738"/>
                <a:ext cx="6262529" cy="781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21" name="Gruppe 20">
                <a:extLst>
                  <a:ext uri="{FF2B5EF4-FFF2-40B4-BE49-F238E27FC236}">
                    <a16:creationId xmlns:a16="http://schemas.microsoft.com/office/drawing/2014/main" id="{F9CA0D6A-8BA4-2340-BC72-ABD89827C79B}"/>
                  </a:ext>
                </a:extLst>
              </p:cNvPr>
              <p:cNvGrpSpPr/>
              <p:nvPr userDrawn="1"/>
            </p:nvGrpSpPr>
            <p:grpSpPr>
              <a:xfrm>
                <a:off x="6045154" y="-830090"/>
                <a:ext cx="6061634" cy="468000"/>
                <a:chOff x="6045154" y="-956812"/>
                <a:chExt cx="6061634" cy="468000"/>
              </a:xfrm>
            </p:grpSpPr>
            <p:sp>
              <p:nvSpPr>
                <p:cNvPr id="24" name="Rektangel 23">
                  <a:extLst>
                    <a:ext uri="{FF2B5EF4-FFF2-40B4-BE49-F238E27FC236}">
                      <a16:creationId xmlns:a16="http://schemas.microsoft.com/office/drawing/2014/main" id="{EED53120-24ED-624C-9556-A80D1B45CAC8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11079421" y="-956812"/>
                  <a:ext cx="468000" cy="468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r>
                    <a:rPr lang="nb-NO" sz="700" noProof="1">
                      <a:solidFill>
                        <a:schemeClr val="tx1"/>
                      </a:solidFill>
                    </a:rPr>
                    <a:t>Sand</a:t>
                  </a:r>
                </a:p>
              </p:txBody>
            </p:sp>
            <p:sp>
              <p:nvSpPr>
                <p:cNvPr id="25" name="Rektangel 24">
                  <a:extLst>
                    <a:ext uri="{FF2B5EF4-FFF2-40B4-BE49-F238E27FC236}">
                      <a16:creationId xmlns:a16="http://schemas.microsoft.com/office/drawing/2014/main" id="{1A6DB9C7-2BD9-F148-8651-87744B3CAD61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6045154" y="-956812"/>
                  <a:ext cx="468000" cy="4680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72000" rtlCol="0" anchor="t"/>
                <a:lstStyle/>
                <a:p>
                  <a:r>
                    <a:rPr lang="nb-NO" sz="700" noProof="1">
                      <a:solidFill>
                        <a:schemeClr val="tx1"/>
                      </a:solidFill>
                    </a:rPr>
                    <a:t>Digital white/ Pebble</a:t>
                  </a:r>
                </a:p>
              </p:txBody>
            </p:sp>
            <p:sp>
              <p:nvSpPr>
                <p:cNvPr id="26" name="Rektangel 25">
                  <a:extLst>
                    <a:ext uri="{FF2B5EF4-FFF2-40B4-BE49-F238E27FC236}">
                      <a16:creationId xmlns:a16="http://schemas.microsoft.com/office/drawing/2014/main" id="{0BC4FC08-C7C2-2C43-8BA9-DF3B87DE51A1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6604517" y="-956812"/>
                  <a:ext cx="468000" cy="46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r>
                    <a:rPr lang="nb-NO" sz="700" noProof="1"/>
                    <a:t>Digital black</a:t>
                  </a:r>
                </a:p>
              </p:txBody>
            </p:sp>
            <p:sp>
              <p:nvSpPr>
                <p:cNvPr id="27" name="Rektangel 26">
                  <a:extLst>
                    <a:ext uri="{FF2B5EF4-FFF2-40B4-BE49-F238E27FC236}">
                      <a16:creationId xmlns:a16="http://schemas.microsoft.com/office/drawing/2014/main" id="{185B7FF4-645B-8D4A-8ABC-EF5099A7485B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7723243" y="-956812"/>
                  <a:ext cx="468000" cy="468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pPr lvl="0"/>
                  <a:r>
                    <a:rPr lang="nb-NO" sz="700" noProof="1">
                      <a:solidFill>
                        <a:schemeClr val="tx1"/>
                      </a:solidFill>
                    </a:rPr>
                    <a:t>Pear</a:t>
                  </a:r>
                </a:p>
              </p:txBody>
            </p:sp>
            <p:sp>
              <p:nvSpPr>
                <p:cNvPr id="28" name="Rektangel 27">
                  <a:extLst>
                    <a:ext uri="{FF2B5EF4-FFF2-40B4-BE49-F238E27FC236}">
                      <a16:creationId xmlns:a16="http://schemas.microsoft.com/office/drawing/2014/main" id="{6828801B-0D79-1540-86C6-BCED6D67BE5D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7163880" y="-956812"/>
                  <a:ext cx="468000" cy="468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r>
                    <a:rPr lang="nb-NO" sz="700" noProof="1"/>
                    <a:t>Forest</a:t>
                  </a:r>
                </a:p>
              </p:txBody>
            </p:sp>
            <p:sp>
              <p:nvSpPr>
                <p:cNvPr id="29" name="Rektangel 28">
                  <a:extLst>
                    <a:ext uri="{FF2B5EF4-FFF2-40B4-BE49-F238E27FC236}">
                      <a16:creationId xmlns:a16="http://schemas.microsoft.com/office/drawing/2014/main" id="{4877CA75-6347-714B-8C7B-F2A9EA782347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9401332" y="-956812"/>
                  <a:ext cx="468000" cy="468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r>
                    <a:rPr lang="nb-NO" sz="700" noProof="1">
                      <a:solidFill>
                        <a:schemeClr val="tx1"/>
                      </a:solidFill>
                    </a:rPr>
                    <a:t>Flamingo</a:t>
                  </a:r>
                </a:p>
              </p:txBody>
            </p:sp>
            <p:sp>
              <p:nvSpPr>
                <p:cNvPr id="30" name="Rektangel 29">
                  <a:extLst>
                    <a:ext uri="{FF2B5EF4-FFF2-40B4-BE49-F238E27FC236}">
                      <a16:creationId xmlns:a16="http://schemas.microsoft.com/office/drawing/2014/main" id="{8E120016-5912-F744-886A-CD57390C505D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11638788" y="-956812"/>
                  <a:ext cx="468000" cy="468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pPr marL="0" marR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nb-NO" sz="700" noProof="1"/>
                    <a:t>Digital</a:t>
                  </a:r>
                  <a:br>
                    <a:rPr lang="nb-NO" sz="700" noProof="1"/>
                  </a:br>
                  <a:r>
                    <a:rPr lang="nb-NO" sz="700" noProof="1"/>
                    <a:t>Lollipop</a:t>
                  </a:r>
                </a:p>
              </p:txBody>
            </p:sp>
            <p:sp>
              <p:nvSpPr>
                <p:cNvPr id="31" name="Rektangel 30">
                  <a:extLst>
                    <a:ext uri="{FF2B5EF4-FFF2-40B4-BE49-F238E27FC236}">
                      <a16:creationId xmlns:a16="http://schemas.microsoft.com/office/drawing/2014/main" id="{65F3C684-BE99-5B48-B080-C9C91093ADE9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8282606" y="-956812"/>
                  <a:ext cx="468000" cy="468000"/>
                </a:xfrm>
                <a:prstGeom prst="rect">
                  <a:avLst/>
                </a:prstGeom>
                <a:solidFill>
                  <a:srgbClr val="DBE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r>
                    <a:rPr lang="nb-NO" sz="700" dirty="0">
                      <a:solidFill>
                        <a:schemeClr val="tx1"/>
                      </a:solidFill>
                    </a:rPr>
                    <a:t>Mint</a:t>
                  </a:r>
                </a:p>
              </p:txBody>
            </p:sp>
            <p:sp>
              <p:nvSpPr>
                <p:cNvPr id="32" name="Rektangel 31">
                  <a:extLst>
                    <a:ext uri="{FF2B5EF4-FFF2-40B4-BE49-F238E27FC236}">
                      <a16:creationId xmlns:a16="http://schemas.microsoft.com/office/drawing/2014/main" id="{CE4E5FF9-1971-BA4E-9C32-9B187CF6D9EB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9960695" y="-956812"/>
                  <a:ext cx="468000" cy="468000"/>
                </a:xfrm>
                <a:prstGeom prst="rect">
                  <a:avLst/>
                </a:prstGeom>
                <a:solidFill>
                  <a:srgbClr val="FCDF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r>
                    <a:rPr lang="nb-NO" sz="700" dirty="0">
                      <a:solidFill>
                        <a:schemeClr val="tx1"/>
                      </a:solidFill>
                    </a:rPr>
                    <a:t>Melon</a:t>
                  </a:r>
                </a:p>
              </p:txBody>
            </p:sp>
            <p:sp>
              <p:nvSpPr>
                <p:cNvPr id="33" name="Rektangel 32">
                  <a:extLst>
                    <a:ext uri="{FF2B5EF4-FFF2-40B4-BE49-F238E27FC236}">
                      <a16:creationId xmlns:a16="http://schemas.microsoft.com/office/drawing/2014/main" id="{1C65FAFC-686C-6A44-B51E-DEA4F9F2E46D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10520058" y="-956812"/>
                  <a:ext cx="468000" cy="468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r>
                    <a:rPr lang="nb-NO" sz="700" noProof="1">
                      <a:solidFill>
                        <a:schemeClr val="bg1"/>
                      </a:solidFill>
                    </a:rPr>
                    <a:t>Clay</a:t>
                  </a:r>
                </a:p>
              </p:txBody>
            </p:sp>
            <p:sp>
              <p:nvSpPr>
                <p:cNvPr id="34" name="Rektangel 33">
                  <a:extLst>
                    <a:ext uri="{FF2B5EF4-FFF2-40B4-BE49-F238E27FC236}">
                      <a16:creationId xmlns:a16="http://schemas.microsoft.com/office/drawing/2014/main" id="{AFE1CA85-D68E-F74C-9D86-62835F2E05F3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8841969" y="-956812"/>
                  <a:ext cx="468000" cy="4680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r>
                    <a:rPr lang="nb-NO" sz="700" noProof="1">
                      <a:solidFill>
                        <a:schemeClr val="bg1"/>
                      </a:solidFill>
                    </a:rPr>
                    <a:t>Leather</a:t>
                  </a:r>
                </a:p>
              </p:txBody>
            </p:sp>
          </p:grpSp>
          <p:sp>
            <p:nvSpPr>
              <p:cNvPr id="22" name="TekstSylinder 21">
                <a:extLst>
                  <a:ext uri="{FF2B5EF4-FFF2-40B4-BE49-F238E27FC236}">
                    <a16:creationId xmlns:a16="http://schemas.microsoft.com/office/drawing/2014/main" id="{A2A6C3E2-F52C-0C4C-9CCE-2BA2D1BE8AE1}"/>
                  </a:ext>
                </a:extLst>
              </p:cNvPr>
              <p:cNvSpPr txBox="1"/>
              <p:nvPr userDrawn="1"/>
            </p:nvSpPr>
            <p:spPr>
              <a:xfrm>
                <a:off x="12334672" y="-1053738"/>
                <a:ext cx="1780162" cy="3407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08000" tIns="108000" rIns="108000" bIns="108000" rtlCol="0">
                <a:noAutofit/>
              </a:bodyPr>
              <a:lstStyle/>
              <a:p>
                <a:pPr algn="l"/>
                <a:r>
                  <a:rPr lang="en-GB" sz="1000" b="1" noProof="0" dirty="0"/>
                  <a:t>Knowit PowerPoint template 2021</a:t>
                </a:r>
              </a:p>
              <a:p>
                <a:pPr algn="l"/>
                <a:endParaRPr lang="en-GB" sz="1000" noProof="0" dirty="0"/>
              </a:p>
              <a:p>
                <a:pPr algn="l"/>
                <a:r>
                  <a:rPr lang="en-GB" sz="1000" noProof="0" dirty="0"/>
                  <a:t>– New layouts</a:t>
                </a:r>
              </a:p>
              <a:p>
                <a:pPr algn="l"/>
                <a:r>
                  <a:rPr lang="en-GB" sz="1000" noProof="0" dirty="0"/>
                  <a:t>– Updated theme colours</a:t>
                </a:r>
              </a:p>
              <a:p>
                <a:pPr algn="l"/>
                <a:endParaRPr lang="en-GB" sz="1000" noProof="0" dirty="0"/>
              </a:p>
              <a:p>
                <a:pPr algn="l"/>
                <a:r>
                  <a:rPr lang="en-GB" sz="1000" b="1" noProof="0" dirty="0"/>
                  <a:t>Layouts</a:t>
                </a:r>
              </a:p>
              <a:p>
                <a:pPr algn="l"/>
                <a:r>
                  <a:rPr lang="en-GB" sz="1000" noProof="0" dirty="0"/>
                  <a:t>Always choose the best suitable layout for your content. Layouts are available in the dropdown menus “new slide” and</a:t>
                </a:r>
              </a:p>
              <a:p>
                <a:pPr algn="l"/>
                <a:r>
                  <a:rPr lang="en-GB" sz="1000" noProof="0" dirty="0"/>
                  <a:t>“layouts”.</a:t>
                </a:r>
              </a:p>
              <a:p>
                <a:pPr algn="l"/>
                <a:endParaRPr lang="en-GB" sz="1000" noProof="0" dirty="0"/>
              </a:p>
              <a:p>
                <a:pPr algn="l"/>
                <a:r>
                  <a:rPr lang="en-GB" sz="1000" b="1" noProof="0" dirty="0"/>
                  <a:t>Colours</a:t>
                </a:r>
              </a:p>
              <a:p>
                <a:pPr algn="l"/>
                <a:r>
                  <a:rPr lang="en-GB" sz="1000" noProof="0" dirty="0"/>
                  <a:t>Use only Knowit profile colours.</a:t>
                </a:r>
              </a:p>
              <a:p>
                <a:pPr algn="l"/>
                <a:endParaRPr lang="en-GB" sz="1000" noProof="0" dirty="0"/>
              </a:p>
              <a:p>
                <a:pPr algn="l"/>
                <a:r>
                  <a:rPr lang="en-GB" sz="1000" noProof="0" dirty="0"/>
                  <a:t>Digital Lollipop should be used sparingly.</a:t>
                </a:r>
              </a:p>
              <a:p>
                <a:pPr algn="l"/>
                <a:endParaRPr lang="en-GB" sz="1000" noProof="0" dirty="0"/>
              </a:p>
              <a:p>
                <a:pPr algn="l"/>
                <a:endParaRPr lang="en-GB" sz="1000" noProof="0" dirty="0"/>
              </a:p>
            </p:txBody>
          </p:sp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64D73D76-94D9-364D-AC29-A0D5D094E322}"/>
                  </a:ext>
                </a:extLst>
              </p:cNvPr>
              <p:cNvSpPr txBox="1"/>
              <p:nvPr userDrawn="1"/>
            </p:nvSpPr>
            <p:spPr>
              <a:xfrm>
                <a:off x="6045154" y="-1007775"/>
                <a:ext cx="876843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GB" sz="700" noProof="0" dirty="0"/>
                  <a:t>Knowit profile colours:</a:t>
                </a:r>
                <a:endParaRPr lang="nb-NO" sz="700" dirty="0"/>
              </a:p>
            </p:txBody>
          </p:sp>
        </p:grpSp>
        <p:sp>
          <p:nvSpPr>
            <p:cNvPr id="19" name="TekstSylinder 18">
              <a:extLst>
                <a:ext uri="{FF2B5EF4-FFF2-40B4-BE49-F238E27FC236}">
                  <a16:creationId xmlns:a16="http://schemas.microsoft.com/office/drawing/2014/main" id="{A5624D63-7830-9747-9539-8B9A56C9A0F1}"/>
                </a:ext>
              </a:extLst>
            </p:cNvPr>
            <p:cNvSpPr txBox="1"/>
            <p:nvPr userDrawn="1"/>
          </p:nvSpPr>
          <p:spPr>
            <a:xfrm>
              <a:off x="0" y="-391887"/>
              <a:ext cx="8851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Knowit 2022</a:t>
              </a:r>
            </a:p>
          </p:txBody>
        </p:sp>
      </p:grpSp>
      <p:sp>
        <p:nvSpPr>
          <p:cNvPr id="35" name="Forklaring">
            <a:extLst>
              <a:ext uri="{FF2B5EF4-FFF2-40B4-BE49-F238E27FC236}">
                <a16:creationId xmlns:a16="http://schemas.microsoft.com/office/drawing/2014/main" id="{7131731C-E560-1442-8AEB-3D0ADCE0B371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000" noProof="1"/>
              <a:t>This layout is intended for company overwiev and visualizing Knowits locations.</a:t>
            </a:r>
          </a:p>
          <a:p>
            <a:endParaRPr lang="nb-NO" sz="1000" noProof="1"/>
          </a:p>
          <a:p>
            <a:r>
              <a:rPr lang="nb-NO" sz="1000" noProof="1"/>
              <a:t>The map is fixed to the background. All other content may be changed.</a:t>
            </a:r>
          </a:p>
          <a:p>
            <a:endParaRPr lang="nb-NO" sz="1000" noProof="1"/>
          </a:p>
          <a:p>
            <a:r>
              <a:rPr lang="nb-NO" sz="1000" noProof="1"/>
              <a:t>Hightlight your locations and add/update key information.</a:t>
            </a:r>
          </a:p>
          <a:p>
            <a:endParaRPr lang="nb-NO" sz="1000" noProof="1"/>
          </a:p>
          <a:p>
            <a:r>
              <a:rPr lang="nb-NO" sz="1000" b="1" noProof="1"/>
              <a:t>TIP</a:t>
            </a:r>
            <a:r>
              <a:rPr lang="nb-NO" sz="1000" b="1" noProof="1">
                <a:solidFill>
                  <a:schemeClr val="accent6"/>
                </a:solidFill>
              </a:rPr>
              <a:t>!</a:t>
            </a:r>
            <a:br>
              <a:rPr lang="nb-NO" sz="1000" b="1" noProof="1">
                <a:solidFill>
                  <a:schemeClr val="accent6"/>
                </a:solidFill>
              </a:rPr>
            </a:br>
            <a:r>
              <a:rPr lang="nb-NO" sz="1000" b="0" noProof="1">
                <a:solidFill>
                  <a:schemeClr val="tx1"/>
                </a:solidFill>
              </a:rPr>
              <a:t>Open the ‘Selection Pane’ to easily organize your content.</a:t>
            </a:r>
          </a:p>
          <a:p>
            <a:endParaRPr lang="nb-NO" sz="1000" b="0" noProof="1">
              <a:solidFill>
                <a:schemeClr val="tx1"/>
              </a:solidFill>
            </a:endParaRPr>
          </a:p>
          <a:p>
            <a:r>
              <a:rPr lang="nb-NO" sz="1000" b="0" noProof="1">
                <a:solidFill>
                  <a:schemeClr val="tx1"/>
                </a:solidFill>
              </a:rPr>
              <a:t>Home tab/Format tab &gt; arrange &gt; Selction Pane</a:t>
            </a:r>
          </a:p>
          <a:p>
            <a:endParaRPr lang="nb-NO" sz="1000" noProof="1"/>
          </a:p>
          <a:p>
            <a:r>
              <a:rPr lang="nb-NO" sz="1000" noProof="1"/>
              <a:t>In this pane you may name each element on the slide, hide and rearrange elements.</a:t>
            </a:r>
          </a:p>
          <a:p>
            <a:endParaRPr lang="nb-NO" sz="1000" noProof="1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F705E2E-C660-EE42-9160-E732F07E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1E-F494-2C46-9C37-C4B438D20DF5}" type="datetime1">
              <a:rPr lang="nb-NO" smtClean="0"/>
              <a:pPr/>
              <a:t>15.12.2023</a:t>
            </a:fld>
            <a:endParaRPr lang="en-GB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AD3A5DF-CE9C-B549-838E-9231E6D8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E7E0E58-F340-8842-96AB-11D3435A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2FECD559-D11C-9848-9A95-43D091E0B880}"/>
              </a:ext>
            </a:extLst>
          </p:cNvPr>
          <p:cNvSpPr txBox="1"/>
          <p:nvPr userDrawn="1"/>
        </p:nvSpPr>
        <p:spPr>
          <a:xfrm>
            <a:off x="864000" y="-391887"/>
            <a:ext cx="318998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471586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A63D719-40BD-E04C-AABC-B401A9087F7C}"/>
              </a:ext>
            </a:extLst>
          </p:cNvPr>
          <p:cNvSpPr/>
          <p:nvPr userDrawn="1"/>
        </p:nvSpPr>
        <p:spPr>
          <a:xfrm>
            <a:off x="0" y="3429000"/>
            <a:ext cx="62736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1F0E96C-230E-4196-87F5-568D03F585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solidFill>
            <a:schemeClr val="accent5"/>
          </a:solidFill>
        </p:spPr>
        <p:txBody>
          <a:bodyPr lIns="720000" tIns="1440000" rIns="720000" bIns="72000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902902-830B-4543-ACEA-1BA87962BC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79A6C81-0C49-7B47-83D1-833993FC5803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CFC4-AA6D-44AF-BFC7-A31423A2E6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A7C43-270B-4E10-8058-CBBE1996AD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ilde 4">
            <a:extLst>
              <a:ext uri="{FF2B5EF4-FFF2-40B4-BE49-F238E27FC236}">
                <a16:creationId xmlns:a16="http://schemas.microsoft.com/office/drawing/2014/main" id="{DF5EAD6F-C17E-CE4A-B3A2-30F484CAA2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029951" y="5365750"/>
            <a:ext cx="742949" cy="74295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nb-NO" dirty="0"/>
              <a:t>SDG</a:t>
            </a:r>
          </a:p>
        </p:txBody>
      </p:sp>
      <p:sp>
        <p:nvSpPr>
          <p:cNvPr id="13" name="Plassholder for bilde 4">
            <a:extLst>
              <a:ext uri="{FF2B5EF4-FFF2-40B4-BE49-F238E27FC236}">
                <a16:creationId xmlns:a16="http://schemas.microsoft.com/office/drawing/2014/main" id="{BE0C2BBD-16D5-2F48-89E7-5EA32E29B55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176241" y="5365750"/>
            <a:ext cx="742949" cy="74295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nb-NO" dirty="0"/>
              <a:t>SDG</a:t>
            </a:r>
          </a:p>
        </p:txBody>
      </p:sp>
      <p:sp>
        <p:nvSpPr>
          <p:cNvPr id="14" name="Plassholder for bilde 4">
            <a:extLst>
              <a:ext uri="{FF2B5EF4-FFF2-40B4-BE49-F238E27FC236}">
                <a16:creationId xmlns:a16="http://schemas.microsoft.com/office/drawing/2014/main" id="{E6CE754F-3611-D246-B1DC-9CFEAB4121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22531" y="5365750"/>
            <a:ext cx="742949" cy="74295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nb-NO" dirty="0"/>
              <a:t>SDG</a:t>
            </a:r>
          </a:p>
        </p:txBody>
      </p:sp>
      <p:sp>
        <p:nvSpPr>
          <p:cNvPr id="17" name="Plassholder for innhold 12">
            <a:extLst>
              <a:ext uri="{FF2B5EF4-FFF2-40B4-BE49-F238E27FC236}">
                <a16:creationId xmlns:a16="http://schemas.microsoft.com/office/drawing/2014/main" id="{3F936922-E26E-224C-856C-C627210F15F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93600" y="3429000"/>
            <a:ext cx="4600800" cy="2679700"/>
          </a:xfrm>
        </p:spPr>
        <p:txBody>
          <a:bodyPr tIns="216000" rIns="0" bIns="0"/>
          <a:lstStyle>
            <a:lvl1pPr marL="0" indent="0">
              <a:lnSpc>
                <a:spcPct val="100000"/>
              </a:lnSpc>
              <a:buNone/>
              <a:defRPr sz="1600"/>
            </a:lvl1pPr>
            <a:lvl2pPr marL="180000" indent="-180000">
              <a:buClr>
                <a:schemeClr val="accent6"/>
              </a:buClr>
              <a:buFont typeface="Arial" panose="020B0604020202020204" pitchFamily="34" charset="0"/>
              <a:buChar char="•"/>
              <a:defRPr sz="1600"/>
            </a:lvl2pPr>
            <a:lvl3pPr marL="108000" indent="-108000">
              <a:lnSpc>
                <a:spcPct val="100000"/>
              </a:lnSpc>
              <a:spcBef>
                <a:spcPts val="1800"/>
              </a:spcBef>
              <a:buClr>
                <a:schemeClr val="accent6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200"/>
            </a:lvl3pPr>
            <a:lvl4pPr marL="756000">
              <a:defRPr sz="1400"/>
            </a:lvl4pPr>
            <a:lvl5pPr marL="972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 dirty="0"/>
          </a:p>
        </p:txBody>
      </p:sp>
      <p:sp>
        <p:nvSpPr>
          <p:cNvPr id="18" name="Tittel 17">
            <a:extLst>
              <a:ext uri="{FF2B5EF4-FFF2-40B4-BE49-F238E27FC236}">
                <a16:creationId xmlns:a16="http://schemas.microsoft.com/office/drawing/2014/main" id="{277278E8-105E-9442-978F-DF5757E87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3599" y="1257958"/>
            <a:ext cx="4600800" cy="2171042"/>
          </a:xfrm>
        </p:spPr>
        <p:txBody>
          <a:bodyPr tIns="108000" rIns="0"/>
          <a:lstStyle/>
          <a:p>
            <a:r>
              <a:rPr lang="nb-NO" dirty="0"/>
              <a:t>Project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EE50ED2-DD78-EB4F-B5A6-95A31FB545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2187" y="749301"/>
            <a:ext cx="4600800" cy="508656"/>
          </a:xfrm>
        </p:spPr>
        <p:txBody>
          <a:bodyPr tIns="0" rIns="0" bIns="0" anchor="b" anchorCtr="0"/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6350" indent="0">
              <a:lnSpc>
                <a:spcPct val="100000"/>
              </a:lnSpc>
              <a:spcBef>
                <a:spcPts val="0"/>
              </a:spcBef>
              <a:buNone/>
              <a:tabLst/>
              <a:defRPr sz="1400"/>
            </a:lvl2pPr>
            <a:lvl3pPr marL="540000" indent="0">
              <a:buNone/>
              <a:defRPr sz="1400"/>
            </a:lvl3pPr>
            <a:lvl4pPr marL="756000" indent="0">
              <a:buNone/>
              <a:defRPr sz="1400"/>
            </a:lvl4pPr>
            <a:lvl5pPr marL="972000" indent="0">
              <a:buNone/>
              <a:defRPr sz="1400"/>
            </a:lvl5pPr>
          </a:lstStyle>
          <a:p>
            <a:pPr lvl="0"/>
            <a:r>
              <a:rPr lang="nb-NO" dirty="0"/>
              <a:t>Client </a:t>
            </a:r>
            <a:r>
              <a:rPr lang="nb-NO" dirty="0" err="1"/>
              <a:t>name</a:t>
            </a:r>
            <a:endParaRPr lang="nb-NO" dirty="0"/>
          </a:p>
        </p:txBody>
      </p:sp>
      <p:sp>
        <p:nvSpPr>
          <p:cNvPr id="15" name="Forklaring">
            <a:extLst>
              <a:ext uri="{FF2B5EF4-FFF2-40B4-BE49-F238E27FC236}">
                <a16:creationId xmlns:a16="http://schemas.microsoft.com/office/drawing/2014/main" id="{E7F07A28-6801-0741-BF42-969A39DBFFEE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r>
              <a:rPr lang="nb-NO" sz="1000" b="1" noProof="1"/>
              <a:t>Text white section </a:t>
            </a:r>
            <a:r>
              <a:rPr lang="nb-NO" sz="1000" b="1" noProof="1">
                <a:solidFill>
                  <a:schemeClr val="accent6"/>
                </a:solidFill>
              </a:rPr>
              <a:t>/</a:t>
            </a:r>
            <a:r>
              <a:rPr lang="nb-NO" sz="1000" b="1" noProof="1"/>
              <a:t> </a:t>
            </a:r>
            <a:r>
              <a:rPr lang="nb-NO" sz="1000" noProof="1"/>
              <a:t>Text level one is without bullet and intended for client statement.</a:t>
            </a:r>
          </a:p>
          <a:p>
            <a:endParaRPr lang="nb-NO" sz="1000" noProof="1"/>
          </a:p>
          <a:p>
            <a:r>
              <a:rPr lang="nb-NO" sz="1000" noProof="1"/>
              <a:t>Text level two is with bullet. Use the indent button.</a:t>
            </a:r>
          </a:p>
          <a:p>
            <a:endParaRPr lang="nb-NO" sz="1000" noProof="1"/>
          </a:p>
          <a:p>
            <a:r>
              <a:rPr lang="nb-NO" sz="1000" noProof="1"/>
              <a:t>Text level three is intended for client signature. Use the indent button.</a:t>
            </a:r>
          </a:p>
          <a:p>
            <a:endParaRPr lang="nb-NO" sz="1000" b="1" noProof="1"/>
          </a:p>
          <a:p>
            <a:r>
              <a:rPr lang="nb-NO" sz="1000" b="1" noProof="1"/>
              <a:t>Image</a:t>
            </a:r>
            <a:r>
              <a:rPr lang="nb-NO" sz="1000" noProof="1"/>
              <a:t> </a:t>
            </a:r>
            <a:r>
              <a:rPr lang="nb-NO" sz="1000" b="1" noProof="1">
                <a:solidFill>
                  <a:schemeClr val="accent6"/>
                </a:solidFill>
              </a:rPr>
              <a:t>/</a:t>
            </a:r>
            <a:r>
              <a:rPr lang="nb-NO" sz="1000" noProof="1"/>
              <a:t> Place your case image in the placeholder at the rights side.</a:t>
            </a:r>
          </a:p>
          <a:p>
            <a:endParaRPr lang="nb-NO" sz="1000" noProof="1"/>
          </a:p>
          <a:p>
            <a:r>
              <a:rPr lang="nb-NO" sz="1000" noProof="1"/>
              <a:t>Use the crop tool to scale and crop the image.</a:t>
            </a:r>
          </a:p>
          <a:p>
            <a:endParaRPr lang="nb-NO" sz="1000" noProof="1"/>
          </a:p>
          <a:p>
            <a:r>
              <a:rPr lang="nb-NO" sz="1000" noProof="1"/>
              <a:t>Make sure the image is placed behind the logo.</a:t>
            </a:r>
          </a:p>
          <a:p>
            <a:endParaRPr lang="nb-NO" sz="1000" noProof="1"/>
          </a:p>
          <a:p>
            <a:r>
              <a:rPr lang="nb-NO" sz="1000" b="1" noProof="1"/>
              <a:t>SDG</a:t>
            </a:r>
            <a:r>
              <a:rPr lang="nb-NO" sz="1000" b="1" noProof="1">
                <a:solidFill>
                  <a:schemeClr val="accent6"/>
                </a:solidFill>
              </a:rPr>
              <a:t> /</a:t>
            </a:r>
            <a:r>
              <a:rPr lang="nb-NO" sz="1000" b="1" noProof="1"/>
              <a:t> </a:t>
            </a:r>
            <a:r>
              <a:rPr lang="nb-NO" sz="1000" noProof="1"/>
              <a:t>UN SDG may be placed in the place-holders at bottom right.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8D2D3B5C-7EB5-704E-A5B6-1E7B34C60FF3}"/>
              </a:ext>
            </a:extLst>
          </p:cNvPr>
          <p:cNvSpPr txBox="1"/>
          <p:nvPr userDrawn="1"/>
        </p:nvSpPr>
        <p:spPr>
          <a:xfrm>
            <a:off x="864000" y="-391887"/>
            <a:ext cx="368691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Case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C788DC5-D3FC-934D-BC57-E5BD65FE734B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0833146" y="403226"/>
            <a:ext cx="1018800" cy="314737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600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r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lassholder for bilde 16">
            <a:extLst>
              <a:ext uri="{FF2B5EF4-FFF2-40B4-BE49-F238E27FC236}">
                <a16:creationId xmlns:a16="http://schemas.microsoft.com/office/drawing/2014/main" id="{57DB3301-62A8-8F4E-9149-1FF58E119C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"/>
            <a:ext cx="12191998" cy="6857999"/>
          </a:xfrm>
          <a:prstGeom prst="rect">
            <a:avLst/>
          </a:prstGeom>
          <a:solidFill>
            <a:schemeClr val="bg1"/>
          </a:solidFill>
        </p:spPr>
        <p:txBody>
          <a:bodyPr wrap="square" tIns="252000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93600" y="6474605"/>
            <a:ext cx="6919138" cy="225164"/>
          </a:xfrm>
        </p:spPr>
        <p:txBody>
          <a:bodyPr/>
          <a:lstStyle>
            <a:lvl1pPr marL="0" indent="0">
              <a:buNone/>
              <a:defRPr sz="900" b="0">
                <a:solidFill>
                  <a:schemeClr val="accent1"/>
                </a:solidFill>
                <a:sym typeface="Wingdings" panose="05000000000000000000" pitchFamily="2" charset="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Remember to credit the photographer or artist 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0B30448-3BC7-BF46-BA64-DD551017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00" y="800101"/>
            <a:ext cx="9890300" cy="577081"/>
          </a:xfrm>
        </p:spPr>
        <p:txBody>
          <a:bodyPr>
            <a:spAutoFit/>
          </a:bodyPr>
          <a:lstStyle/>
          <a:p>
            <a:r>
              <a:rPr lang="en-GB"/>
              <a:t>Click to edit Master title style</a:t>
            </a:r>
            <a:endParaRPr lang="nb-NO" dirty="0"/>
          </a:p>
        </p:txBody>
      </p:sp>
      <p:sp>
        <p:nvSpPr>
          <p:cNvPr id="7" name="Forklaring">
            <a:extLst>
              <a:ext uri="{FF2B5EF4-FFF2-40B4-BE49-F238E27FC236}">
                <a16:creationId xmlns:a16="http://schemas.microsoft.com/office/drawing/2014/main" id="{DA20496A-98F7-7144-8DE6-36DC35BA8539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r>
              <a:rPr lang="nb-NO" sz="1000" b="1" noProof="1"/>
              <a:t>Image </a:t>
            </a:r>
            <a:r>
              <a:rPr lang="nb-NO" sz="1000" b="1" noProof="1">
                <a:solidFill>
                  <a:schemeClr val="accent6"/>
                </a:solidFill>
              </a:rPr>
              <a:t>/</a:t>
            </a:r>
            <a:r>
              <a:rPr lang="nb-NO" sz="1000" noProof="1"/>
              <a:t> Place your image in the placeholder.</a:t>
            </a:r>
          </a:p>
          <a:p>
            <a:endParaRPr lang="nb-NO" sz="1000" noProof="1"/>
          </a:p>
          <a:p>
            <a:r>
              <a:rPr lang="nb-NO" sz="1000" noProof="1"/>
              <a:t>Use the crop tool to scale and crop the image.</a:t>
            </a:r>
          </a:p>
          <a:p>
            <a:endParaRPr lang="nb-NO" sz="1000" noProof="1"/>
          </a:p>
          <a:p>
            <a:r>
              <a:rPr lang="nb-NO" sz="1000" noProof="1"/>
              <a:t>Make sure the image is placed behind the Knowit logo.</a:t>
            </a:r>
          </a:p>
          <a:p>
            <a:endParaRPr lang="nb-NO" sz="1000" noProof="1"/>
          </a:p>
          <a:p>
            <a:r>
              <a:rPr lang="nb-NO" sz="1000" b="1" noProof="1"/>
              <a:t>N.B.</a:t>
            </a:r>
            <a:r>
              <a:rPr lang="nb-NO" sz="1000" b="1" noProof="1">
                <a:solidFill>
                  <a:schemeClr val="accent6"/>
                </a:solidFill>
              </a:rPr>
              <a:t>!</a:t>
            </a:r>
            <a:r>
              <a:rPr lang="nb-NO" sz="1000" noProof="1"/>
              <a:t> Do not use photos without permission and rights.</a:t>
            </a:r>
          </a:p>
          <a:p>
            <a:endParaRPr lang="nb-NO" sz="1000" noProof="1"/>
          </a:p>
          <a:p>
            <a:r>
              <a:rPr lang="nb-NO" sz="1000" noProof="1"/>
              <a:t>Remember to credit the photographer or artist.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E7DC96EF-29AC-4F47-ADCA-D335C4120AAD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0833146" y="403226"/>
            <a:ext cx="1018800" cy="314737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A68EC6E1-3B85-494E-B775-CB54BE3E101C}"/>
              </a:ext>
            </a:extLst>
          </p:cNvPr>
          <p:cNvSpPr txBox="1"/>
          <p:nvPr userDrawn="1"/>
        </p:nvSpPr>
        <p:spPr>
          <a:xfrm>
            <a:off x="864000" y="-391887"/>
            <a:ext cx="787075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Picture large</a:t>
            </a:r>
          </a:p>
        </p:txBody>
      </p:sp>
    </p:spTree>
    <p:extLst>
      <p:ext uri="{BB962C8B-B14F-4D97-AF65-F5344CB8AC3E}">
        <p14:creationId xmlns:p14="http://schemas.microsoft.com/office/powerpoint/2010/main" val="379190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BC904A-A5F0-4489-B86C-87CF58A5C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E2180E-96DC-47C1-9A88-A0D1E9F40A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A1DC0A4-829F-43E9-A8E9-4A17D8E20D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887BF3-B774-E048-9E0E-9D56B3C70B3D}" type="datetime1">
              <a:rPr lang="nb-NO" smtClean="0"/>
              <a:t>15.12.2023</a:t>
            </a:fld>
            <a:endParaRPr lang="en-GB" dirty="0"/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09466F07-D3A0-2C43-9456-2E2824FFA598}"/>
              </a:ext>
            </a:extLst>
          </p:cNvPr>
          <p:cNvGrpSpPr/>
          <p:nvPr userDrawn="1"/>
        </p:nvGrpSpPr>
        <p:grpSpPr>
          <a:xfrm>
            <a:off x="2706770" y="2566717"/>
            <a:ext cx="593109" cy="1826715"/>
            <a:chOff x="2706770" y="2681179"/>
            <a:chExt cx="593109" cy="1826715"/>
          </a:xfrm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8284F86-FD46-7941-A0C4-81B890EF2EEE}"/>
                </a:ext>
              </a:extLst>
            </p:cNvPr>
            <p:cNvSpPr/>
            <p:nvPr/>
          </p:nvSpPr>
          <p:spPr>
            <a:xfrm rot="4378021">
              <a:off x="3093208" y="3163780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6AA38E92-199D-C740-AE6B-2F59933DCFDB}"/>
                </a:ext>
              </a:extLst>
            </p:cNvPr>
            <p:cNvSpPr/>
            <p:nvPr/>
          </p:nvSpPr>
          <p:spPr>
            <a:xfrm rot="2155228">
              <a:off x="2711574" y="2681179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897D3D93-7E58-6B48-BD8E-7B85BB052ED1}"/>
                </a:ext>
              </a:extLst>
            </p:cNvPr>
            <p:cNvSpPr/>
            <p:nvPr/>
          </p:nvSpPr>
          <p:spPr>
            <a:xfrm rot="6625548">
              <a:off x="3094106" y="3771968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177B7690-E0F3-6849-B145-7B691BA69F93}"/>
                </a:ext>
              </a:extLst>
            </p:cNvPr>
            <p:cNvSpPr/>
            <p:nvPr/>
          </p:nvSpPr>
          <p:spPr>
            <a:xfrm rot="19648341" flipV="1">
              <a:off x="2706770" y="4224484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9" name="Linje 4">
            <a:extLst>
              <a:ext uri="{FF2B5EF4-FFF2-40B4-BE49-F238E27FC236}">
                <a16:creationId xmlns:a16="http://schemas.microsoft.com/office/drawing/2014/main" id="{6637D249-8EEC-484D-ADEA-2EE2F0B33A5B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97697" y="4579975"/>
            <a:ext cx="6484901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Linje 3">
            <a:extLst>
              <a:ext uri="{FF2B5EF4-FFF2-40B4-BE49-F238E27FC236}">
                <a16:creationId xmlns:a16="http://schemas.microsoft.com/office/drawing/2014/main" id="{BA91131A-12C8-4E4F-9FD5-E4CB777AFB2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399200" y="3606708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7" name="Linje 2">
            <a:extLst>
              <a:ext uri="{FF2B5EF4-FFF2-40B4-BE49-F238E27FC236}">
                <a16:creationId xmlns:a16="http://schemas.microsoft.com/office/drawing/2014/main" id="{0DD806FC-FDD9-7A4A-8160-CC2B8562FFE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399200" y="2633441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Linje 1">
            <a:extLst>
              <a:ext uri="{FF2B5EF4-FFF2-40B4-BE49-F238E27FC236}">
                <a16:creationId xmlns:a16="http://schemas.microsoft.com/office/drawing/2014/main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8998" y="1660174"/>
            <a:ext cx="6499809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71992DD-D073-C747-BC23-8AA8B981A0A1}"/>
              </a:ext>
            </a:extLst>
          </p:cNvPr>
          <p:cNvSpPr txBox="1"/>
          <p:nvPr userDrawn="1"/>
        </p:nvSpPr>
        <p:spPr>
          <a:xfrm>
            <a:off x="864000" y="-391887"/>
            <a:ext cx="878446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Animation text</a:t>
            </a:r>
          </a:p>
        </p:txBody>
      </p:sp>
    </p:spTree>
    <p:extLst>
      <p:ext uri="{BB962C8B-B14F-4D97-AF65-F5344CB8AC3E}">
        <p14:creationId xmlns:p14="http://schemas.microsoft.com/office/powerpoint/2010/main" val="1671408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39">
          <p15:clr>
            <a:srgbClr val="FBAE40"/>
          </p15:clr>
        </p15:guide>
        <p15:guide id="2" pos="1663" userDrawn="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2694">
          <p15:clr>
            <a:srgbClr val="FBAE40"/>
          </p15:clr>
        </p15:guide>
        <p15:guide id="5" orient="horz" pos="1869">
          <p15:clr>
            <a:srgbClr val="FBAE40"/>
          </p15:clr>
        </p15:guide>
        <p15:guide id="6" orient="horz" pos="2319">
          <p15:clr>
            <a:srgbClr val="FBAE40"/>
          </p15:clr>
        </p15:guide>
        <p15:guide id="7" orient="horz" pos="283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on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BC904A-A5F0-4489-B86C-87CF58A5C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E2180E-96DC-47C1-9A88-A0D1E9F40A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A1DC0A4-829F-43E9-A8E9-4A17D8E20D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7C9BDC-80E6-3142-B460-909C08EE44C9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9" name="Linje 4">
            <a:extLst>
              <a:ext uri="{FF2B5EF4-FFF2-40B4-BE49-F238E27FC236}">
                <a16:creationId xmlns:a16="http://schemas.microsoft.com/office/drawing/2014/main" id="{6637D249-8EEC-484D-ADEA-2EE2F0B33A5B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97697" y="4579975"/>
            <a:ext cx="6484901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Linje 3">
            <a:extLst>
              <a:ext uri="{FF2B5EF4-FFF2-40B4-BE49-F238E27FC236}">
                <a16:creationId xmlns:a16="http://schemas.microsoft.com/office/drawing/2014/main" id="{BA91131A-12C8-4E4F-9FD5-E4CB777AFB2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399200" y="3606708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7" name="Linje 2">
            <a:extLst>
              <a:ext uri="{FF2B5EF4-FFF2-40B4-BE49-F238E27FC236}">
                <a16:creationId xmlns:a16="http://schemas.microsoft.com/office/drawing/2014/main" id="{0DD806FC-FDD9-7A4A-8160-CC2B8562FFE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399200" y="2633441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Linje 1">
            <a:extLst>
              <a:ext uri="{FF2B5EF4-FFF2-40B4-BE49-F238E27FC236}">
                <a16:creationId xmlns:a16="http://schemas.microsoft.com/office/drawing/2014/main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8998" y="1660174"/>
            <a:ext cx="6499809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 b="1" u="none" baseline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0DA2D5BD-D433-9549-9CFD-606CA21E1B2C}"/>
              </a:ext>
            </a:extLst>
          </p:cNvPr>
          <p:cNvGrpSpPr/>
          <p:nvPr userDrawn="1"/>
        </p:nvGrpSpPr>
        <p:grpSpPr>
          <a:xfrm>
            <a:off x="2706770" y="2566717"/>
            <a:ext cx="593109" cy="1826715"/>
            <a:chOff x="2706770" y="2681179"/>
            <a:chExt cx="593109" cy="1826715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1A9E78CC-A754-BD44-8FA1-F339AB00EBBA}"/>
                </a:ext>
              </a:extLst>
            </p:cNvPr>
            <p:cNvSpPr/>
            <p:nvPr/>
          </p:nvSpPr>
          <p:spPr>
            <a:xfrm rot="4378021">
              <a:off x="3093208" y="3163780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70BD8D57-5D6E-1E4F-A94C-F5F90A14F007}"/>
                </a:ext>
              </a:extLst>
            </p:cNvPr>
            <p:cNvSpPr/>
            <p:nvPr/>
          </p:nvSpPr>
          <p:spPr>
            <a:xfrm rot="2155228">
              <a:off x="2711574" y="2681179"/>
              <a:ext cx="128136" cy="283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7AA90AA3-C8CF-A24F-A210-4ED362DB58D2}"/>
                </a:ext>
              </a:extLst>
            </p:cNvPr>
            <p:cNvSpPr/>
            <p:nvPr/>
          </p:nvSpPr>
          <p:spPr>
            <a:xfrm rot="6625548">
              <a:off x="3094106" y="3771968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1A4A4BB-4193-1E47-BCB8-775E028CC600}"/>
                </a:ext>
              </a:extLst>
            </p:cNvPr>
            <p:cNvSpPr/>
            <p:nvPr/>
          </p:nvSpPr>
          <p:spPr>
            <a:xfrm rot="19648341" flipV="1">
              <a:off x="2706770" y="4224484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5901CA5-3C78-A742-9B6F-B504A28D5ED2}"/>
              </a:ext>
            </a:extLst>
          </p:cNvPr>
          <p:cNvSpPr txBox="1"/>
          <p:nvPr userDrawn="1"/>
        </p:nvSpPr>
        <p:spPr>
          <a:xfrm>
            <a:off x="864000" y="-391887"/>
            <a:ext cx="878446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Animation text</a:t>
            </a:r>
          </a:p>
        </p:txBody>
      </p:sp>
    </p:spTree>
    <p:extLst>
      <p:ext uri="{BB962C8B-B14F-4D97-AF65-F5344CB8AC3E}">
        <p14:creationId xmlns:p14="http://schemas.microsoft.com/office/powerpoint/2010/main" val="3876703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39">
          <p15:clr>
            <a:srgbClr val="FBAE40"/>
          </p15:clr>
        </p15:guide>
        <p15:guide id="2" pos="1799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2694">
          <p15:clr>
            <a:srgbClr val="FBAE40"/>
          </p15:clr>
        </p15:guide>
        <p15:guide id="5" orient="horz" pos="1869">
          <p15:clr>
            <a:srgbClr val="FBAE40"/>
          </p15:clr>
        </p15:guide>
        <p15:guide id="6" orient="horz" pos="2319">
          <p15:clr>
            <a:srgbClr val="FBAE40"/>
          </p15:clr>
        </p15:guide>
        <p15:guide id="7" orient="horz" pos="283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on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BC904A-A5F0-4489-B86C-87CF58A5C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E2180E-96DC-47C1-9A88-A0D1E9F40A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A1DC0A4-829F-43E9-A8E9-4A17D8E20D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4158A-DA9C-A74A-B6EC-9247754111EE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9" name="Linje 4">
            <a:extLst>
              <a:ext uri="{FF2B5EF4-FFF2-40B4-BE49-F238E27FC236}">
                <a16:creationId xmlns:a16="http://schemas.microsoft.com/office/drawing/2014/main" id="{6637D249-8EEC-484D-ADEA-2EE2F0B33A5B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97697" y="4579975"/>
            <a:ext cx="6484901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Linje 3">
            <a:extLst>
              <a:ext uri="{FF2B5EF4-FFF2-40B4-BE49-F238E27FC236}">
                <a16:creationId xmlns:a16="http://schemas.microsoft.com/office/drawing/2014/main" id="{BA91131A-12C8-4E4F-9FD5-E4CB777AFB2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399200" y="3606708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7" name="Linje 2">
            <a:extLst>
              <a:ext uri="{FF2B5EF4-FFF2-40B4-BE49-F238E27FC236}">
                <a16:creationId xmlns:a16="http://schemas.microsoft.com/office/drawing/2014/main" id="{0DD806FC-FDD9-7A4A-8160-CC2B8562FFE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399200" y="2633441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n-US" sz="4500" b="1" u="none" kern="1200" baseline="0" dirty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Linje 1">
            <a:extLst>
              <a:ext uri="{FF2B5EF4-FFF2-40B4-BE49-F238E27FC236}">
                <a16:creationId xmlns:a16="http://schemas.microsoft.com/office/drawing/2014/main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8998" y="1660174"/>
            <a:ext cx="6499809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n-US" sz="4500" u="none" kern="1200" baseline="0" dirty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5A6DF215-3ABE-BF4A-BA9C-6680A13117F1}"/>
              </a:ext>
            </a:extLst>
          </p:cNvPr>
          <p:cNvGrpSpPr/>
          <p:nvPr userDrawn="1"/>
        </p:nvGrpSpPr>
        <p:grpSpPr>
          <a:xfrm>
            <a:off x="2706770" y="2566717"/>
            <a:ext cx="593109" cy="1826715"/>
            <a:chOff x="2706770" y="2681179"/>
            <a:chExt cx="593109" cy="1826715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DC84BEEF-2D6C-0744-8328-99BF2D714937}"/>
                </a:ext>
              </a:extLst>
            </p:cNvPr>
            <p:cNvSpPr/>
            <p:nvPr/>
          </p:nvSpPr>
          <p:spPr>
            <a:xfrm rot="4378021">
              <a:off x="3093208" y="3163780"/>
              <a:ext cx="128136" cy="283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206B11F-12FB-6A4C-BEEB-E6DD4B6E2175}"/>
                </a:ext>
              </a:extLst>
            </p:cNvPr>
            <p:cNvSpPr/>
            <p:nvPr/>
          </p:nvSpPr>
          <p:spPr>
            <a:xfrm rot="2155228">
              <a:off x="2711574" y="2681179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FEB28FC-353D-1D40-9C6E-B5023CEE9591}"/>
                </a:ext>
              </a:extLst>
            </p:cNvPr>
            <p:cNvSpPr/>
            <p:nvPr/>
          </p:nvSpPr>
          <p:spPr>
            <a:xfrm rot="6625548">
              <a:off x="3094106" y="3771968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BBEEB7CF-135B-F041-A7B1-69D92316C453}"/>
                </a:ext>
              </a:extLst>
            </p:cNvPr>
            <p:cNvSpPr/>
            <p:nvPr/>
          </p:nvSpPr>
          <p:spPr>
            <a:xfrm rot="19648341" flipV="1">
              <a:off x="2706770" y="4224484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A993BD5E-4E03-F34C-90DE-366A57C3F10E}"/>
              </a:ext>
            </a:extLst>
          </p:cNvPr>
          <p:cNvSpPr txBox="1"/>
          <p:nvPr userDrawn="1"/>
        </p:nvSpPr>
        <p:spPr>
          <a:xfrm>
            <a:off x="864000" y="-391887"/>
            <a:ext cx="878446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Animation text</a:t>
            </a:r>
          </a:p>
        </p:txBody>
      </p:sp>
    </p:spTree>
    <p:extLst>
      <p:ext uri="{BB962C8B-B14F-4D97-AF65-F5344CB8AC3E}">
        <p14:creationId xmlns:p14="http://schemas.microsoft.com/office/powerpoint/2010/main" val="2829421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39">
          <p15:clr>
            <a:srgbClr val="FBAE40"/>
          </p15:clr>
        </p15:guide>
        <p15:guide id="2" pos="1799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2694">
          <p15:clr>
            <a:srgbClr val="FBAE40"/>
          </p15:clr>
        </p15:guide>
        <p15:guide id="5" orient="horz" pos="1869">
          <p15:clr>
            <a:srgbClr val="FBAE40"/>
          </p15:clr>
        </p15:guide>
        <p15:guide id="6" orient="horz" pos="2319">
          <p15:clr>
            <a:srgbClr val="FBAE40"/>
          </p15:clr>
        </p15:guide>
        <p15:guide id="7" orient="horz" pos="283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on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BC904A-A5F0-4489-B86C-87CF58A5C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E2180E-96DC-47C1-9A88-A0D1E9F40A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A1DC0A4-829F-43E9-A8E9-4A17D8E20D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703059-503D-F84F-823D-20D3EEC9E6C4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9" name="Linje 4">
            <a:extLst>
              <a:ext uri="{FF2B5EF4-FFF2-40B4-BE49-F238E27FC236}">
                <a16:creationId xmlns:a16="http://schemas.microsoft.com/office/drawing/2014/main" id="{6637D249-8EEC-484D-ADEA-2EE2F0B33A5B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97697" y="4579975"/>
            <a:ext cx="6484901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45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Linje 3">
            <a:extLst>
              <a:ext uri="{FF2B5EF4-FFF2-40B4-BE49-F238E27FC236}">
                <a16:creationId xmlns:a16="http://schemas.microsoft.com/office/drawing/2014/main" id="{BA91131A-12C8-4E4F-9FD5-E4CB777AFB2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399200" y="3606708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n-US" sz="4500" b="1" u="none" kern="1200" baseline="0" dirty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7" name="Linje 2">
            <a:extLst>
              <a:ext uri="{FF2B5EF4-FFF2-40B4-BE49-F238E27FC236}">
                <a16:creationId xmlns:a16="http://schemas.microsoft.com/office/drawing/2014/main" id="{0DD806FC-FDD9-7A4A-8160-CC2B8562FFE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399200" y="2633441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n-US" sz="4500" u="none" kern="1200" baseline="0" dirty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Linje 1">
            <a:extLst>
              <a:ext uri="{FF2B5EF4-FFF2-40B4-BE49-F238E27FC236}">
                <a16:creationId xmlns:a16="http://schemas.microsoft.com/office/drawing/2014/main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8998" y="1660174"/>
            <a:ext cx="6499809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n-US" sz="4500" u="none" kern="1200" baseline="0" dirty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00799DA4-63E1-9B4B-995C-6653EA13F9EC}"/>
              </a:ext>
            </a:extLst>
          </p:cNvPr>
          <p:cNvGrpSpPr/>
          <p:nvPr userDrawn="1"/>
        </p:nvGrpSpPr>
        <p:grpSpPr>
          <a:xfrm>
            <a:off x="2706770" y="2566717"/>
            <a:ext cx="593109" cy="1826715"/>
            <a:chOff x="2706770" y="2681179"/>
            <a:chExt cx="593109" cy="1826715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A3E11D31-DB4C-BF47-9791-3CF0DA84583D}"/>
                </a:ext>
              </a:extLst>
            </p:cNvPr>
            <p:cNvSpPr/>
            <p:nvPr/>
          </p:nvSpPr>
          <p:spPr>
            <a:xfrm rot="4378021">
              <a:off x="3093208" y="3163780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732115B5-0555-124A-86AA-2BFDA02E7098}"/>
                </a:ext>
              </a:extLst>
            </p:cNvPr>
            <p:cNvSpPr/>
            <p:nvPr/>
          </p:nvSpPr>
          <p:spPr>
            <a:xfrm rot="2155228">
              <a:off x="2711574" y="2681179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59EFA6C3-6A23-424D-AC3C-5D3D21C3D6DA}"/>
                </a:ext>
              </a:extLst>
            </p:cNvPr>
            <p:cNvSpPr/>
            <p:nvPr/>
          </p:nvSpPr>
          <p:spPr>
            <a:xfrm rot="6625548">
              <a:off x="3094106" y="3771968"/>
              <a:ext cx="128136" cy="283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4504AF2B-1FA2-204E-9BBB-B3BE6CF61E7D}"/>
                </a:ext>
              </a:extLst>
            </p:cNvPr>
            <p:cNvSpPr/>
            <p:nvPr/>
          </p:nvSpPr>
          <p:spPr>
            <a:xfrm rot="19648341" flipV="1">
              <a:off x="2706770" y="4224484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7AC3859-5161-2D43-B315-991126C944FB}"/>
              </a:ext>
            </a:extLst>
          </p:cNvPr>
          <p:cNvSpPr txBox="1"/>
          <p:nvPr userDrawn="1"/>
        </p:nvSpPr>
        <p:spPr>
          <a:xfrm>
            <a:off x="864000" y="-391887"/>
            <a:ext cx="878446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Animation text</a:t>
            </a:r>
          </a:p>
        </p:txBody>
      </p:sp>
    </p:spTree>
    <p:extLst>
      <p:ext uri="{BB962C8B-B14F-4D97-AF65-F5344CB8AC3E}">
        <p14:creationId xmlns:p14="http://schemas.microsoft.com/office/powerpoint/2010/main" val="309634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39">
          <p15:clr>
            <a:srgbClr val="FBAE40"/>
          </p15:clr>
        </p15:guide>
        <p15:guide id="2" pos="1799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2694">
          <p15:clr>
            <a:srgbClr val="FBAE40"/>
          </p15:clr>
        </p15:guide>
        <p15:guide id="5" orient="horz" pos="1869">
          <p15:clr>
            <a:srgbClr val="FBAE40"/>
          </p15:clr>
        </p15:guide>
        <p15:guide id="6" orient="horz" pos="2319">
          <p15:clr>
            <a:srgbClr val="FBAE40"/>
          </p15:clr>
        </p15:guide>
        <p15:guide id="7" orient="horz" pos="283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on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BC904A-A5F0-4489-B86C-87CF58A5C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E2180E-96DC-47C1-9A88-A0D1E9F40A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A1DC0A4-829F-43E9-A8E9-4A17D8E20D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5AAAE4-5D03-BF46-AC87-802E91EF3367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9" name="Linje 4">
            <a:extLst>
              <a:ext uri="{FF2B5EF4-FFF2-40B4-BE49-F238E27FC236}">
                <a16:creationId xmlns:a16="http://schemas.microsoft.com/office/drawing/2014/main" id="{6637D249-8EEC-484D-ADEA-2EE2F0B33A5B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97697" y="4579975"/>
            <a:ext cx="6484901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n-US" sz="4500" b="1" u="none" kern="1200" baseline="0" dirty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Linje 3">
            <a:extLst>
              <a:ext uri="{FF2B5EF4-FFF2-40B4-BE49-F238E27FC236}">
                <a16:creationId xmlns:a16="http://schemas.microsoft.com/office/drawing/2014/main" id="{BA91131A-12C8-4E4F-9FD5-E4CB777AFB2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399200" y="3606708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n-US" sz="4500" u="none" kern="1200" baseline="0" dirty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7" name="Linje 2">
            <a:extLst>
              <a:ext uri="{FF2B5EF4-FFF2-40B4-BE49-F238E27FC236}">
                <a16:creationId xmlns:a16="http://schemas.microsoft.com/office/drawing/2014/main" id="{0DD806FC-FDD9-7A4A-8160-CC2B8562FFE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399200" y="2633441"/>
            <a:ext cx="6483600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n-US" sz="4500" u="none" kern="1200" baseline="0" dirty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Linje 1">
            <a:extLst>
              <a:ext uri="{FF2B5EF4-FFF2-40B4-BE49-F238E27FC236}">
                <a16:creationId xmlns:a16="http://schemas.microsoft.com/office/drawing/2014/main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8998" y="1660174"/>
            <a:ext cx="6499809" cy="720000"/>
          </a:xfrm>
        </p:spPr>
        <p:txBody>
          <a:bodyPr tIns="0" rIns="0" bIns="0" anchor="ctr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lang="en-US" sz="4500" u="none" kern="1200" baseline="0" dirty="0">
                <a:solidFill>
                  <a:schemeClr val="tx1"/>
                </a:solidFill>
                <a:uFill>
                  <a:solidFill>
                    <a:schemeClr val="accent6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B3711330-7C15-A347-A4EF-4FD5AB1047B3}"/>
              </a:ext>
            </a:extLst>
          </p:cNvPr>
          <p:cNvGrpSpPr/>
          <p:nvPr userDrawn="1"/>
        </p:nvGrpSpPr>
        <p:grpSpPr>
          <a:xfrm>
            <a:off x="2706770" y="2566717"/>
            <a:ext cx="593109" cy="1826715"/>
            <a:chOff x="2706770" y="2681179"/>
            <a:chExt cx="593109" cy="1826715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3C4AE446-53DA-0C4C-9371-87D0CB5B4619}"/>
                </a:ext>
              </a:extLst>
            </p:cNvPr>
            <p:cNvSpPr/>
            <p:nvPr/>
          </p:nvSpPr>
          <p:spPr>
            <a:xfrm rot="4378021">
              <a:off x="3093208" y="3163780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27F84B39-10AA-224F-9D07-AC701ADC7BCA}"/>
                </a:ext>
              </a:extLst>
            </p:cNvPr>
            <p:cNvSpPr/>
            <p:nvPr/>
          </p:nvSpPr>
          <p:spPr>
            <a:xfrm rot="2155228">
              <a:off x="2711574" y="2681179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FE8D5A65-8C5C-BD4F-9D22-B0D48889AA4B}"/>
                </a:ext>
              </a:extLst>
            </p:cNvPr>
            <p:cNvSpPr/>
            <p:nvPr/>
          </p:nvSpPr>
          <p:spPr>
            <a:xfrm rot="6625548">
              <a:off x="3094106" y="3771968"/>
              <a:ext cx="128136" cy="283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5F036F5A-BDB6-F948-9E93-2DCC0AB44B00}"/>
                </a:ext>
              </a:extLst>
            </p:cNvPr>
            <p:cNvSpPr/>
            <p:nvPr/>
          </p:nvSpPr>
          <p:spPr>
            <a:xfrm rot="19648341" flipV="1">
              <a:off x="2706770" y="4224484"/>
              <a:ext cx="128136" cy="2834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B64E45F0-ED2C-0849-B499-A51640E4AD03}"/>
              </a:ext>
            </a:extLst>
          </p:cNvPr>
          <p:cNvSpPr txBox="1"/>
          <p:nvPr userDrawn="1"/>
        </p:nvSpPr>
        <p:spPr>
          <a:xfrm>
            <a:off x="864000" y="-391887"/>
            <a:ext cx="878446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Animation text</a:t>
            </a:r>
          </a:p>
        </p:txBody>
      </p:sp>
    </p:spTree>
    <p:extLst>
      <p:ext uri="{BB962C8B-B14F-4D97-AF65-F5344CB8AC3E}">
        <p14:creationId xmlns:p14="http://schemas.microsoft.com/office/powerpoint/2010/main" val="837361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39">
          <p15:clr>
            <a:srgbClr val="FBAE40"/>
          </p15:clr>
        </p15:guide>
        <p15:guide id="2" pos="1799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2694">
          <p15:clr>
            <a:srgbClr val="FBAE40"/>
          </p15:clr>
        </p15:guide>
        <p15:guide id="5" orient="horz" pos="1869">
          <p15:clr>
            <a:srgbClr val="FBAE40"/>
          </p15:clr>
        </p15:guide>
        <p15:guide id="6" orient="horz" pos="2319">
          <p15:clr>
            <a:srgbClr val="FBAE40"/>
          </p15:clr>
        </p15:guide>
        <p15:guide id="7" orient="horz" pos="283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F75E45-F5B0-4909-9AAF-F3A90E3AD4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0825863-C123-8849-AA3E-46F5F0378F8D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C5AE1-4520-4FE6-9C75-F0B93FFB64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D8A82-1379-4396-BC2D-CA18FE6796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16A3C9-05C7-4CE4-9C58-19E37365F8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45148" y="2782832"/>
            <a:ext cx="5438751" cy="3310150"/>
          </a:xfrm>
        </p:spPr>
        <p:txBody>
          <a:bodyPr/>
          <a:lstStyle>
            <a:lvl1pPr marL="360000" indent="-360000">
              <a:buClr>
                <a:schemeClr val="tx1"/>
              </a:buClr>
              <a:buFont typeface="+mj-lt"/>
              <a:buAutoNum type="arabicPeriod"/>
              <a:defRPr sz="2000"/>
            </a:lvl1pPr>
            <a:lvl2pPr marL="611188" indent="-234950"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1800"/>
            </a:lvl2pPr>
            <a:lvl3pPr marL="612000" indent="-234000">
              <a:buClr>
                <a:schemeClr val="tx1"/>
              </a:buClr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16" name="Grafikk 12">
            <a:extLst>
              <a:ext uri="{FF2B5EF4-FFF2-40B4-BE49-F238E27FC236}">
                <a16:creationId xmlns:a16="http://schemas.microsoft.com/office/drawing/2014/main" id="{493871E5-6DF8-4462-80FC-94FFE11FC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3106" y="996089"/>
            <a:ext cx="3357928" cy="124723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5399743-971A-E641-B1E2-0BB33CBFBB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2188" y="2782832"/>
            <a:ext cx="3703565" cy="3325868"/>
          </a:xfrm>
        </p:spPr>
        <p:txBody>
          <a:bodyPr tIns="0" rIns="0" bIns="0" anchor="t" anchorCtr="0"/>
          <a:lstStyle>
            <a:lvl1pPr>
              <a:lnSpc>
                <a:spcPct val="100000"/>
              </a:lnSpc>
              <a:defRPr sz="2000" b="1"/>
            </a:lvl1pPr>
          </a:lstStyle>
          <a:p>
            <a:r>
              <a:rPr lang="nb-NO" dirty="0" err="1"/>
              <a:t>Insert</a:t>
            </a:r>
            <a:r>
              <a:rPr lang="nb-NO" dirty="0"/>
              <a:t> </a:t>
            </a:r>
            <a:r>
              <a:rPr lang="nb-NO" dirty="0" err="1"/>
              <a:t>meeting</a:t>
            </a:r>
            <a:r>
              <a:rPr lang="nb-NO" dirty="0"/>
              <a:t> info, date, </a:t>
            </a:r>
            <a:r>
              <a:rPr lang="nb-NO" dirty="0" err="1"/>
              <a:t>presenters</a:t>
            </a:r>
            <a:r>
              <a:rPr lang="nb-NO" dirty="0"/>
              <a:t>, etc.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CC1AD7C3-606A-C549-A3FF-66A3098A589D}"/>
              </a:ext>
            </a:extLst>
          </p:cNvPr>
          <p:cNvSpPr txBox="1"/>
          <p:nvPr userDrawn="1"/>
        </p:nvSpPr>
        <p:spPr>
          <a:xfrm>
            <a:off x="864000" y="-391887"/>
            <a:ext cx="508152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Agenda</a:t>
            </a:r>
          </a:p>
        </p:txBody>
      </p:sp>
    </p:spTree>
    <p:extLst>
      <p:ext uri="{BB962C8B-B14F-4D97-AF65-F5344CB8AC3E}">
        <p14:creationId xmlns:p14="http://schemas.microsoft.com/office/powerpoint/2010/main" val="352373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5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Forest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7" y="2016000"/>
            <a:ext cx="9891713" cy="4094129"/>
          </a:xfrm>
        </p:spPr>
        <p:txBody>
          <a:bodyPr lIns="0" rIns="1080000" anchor="t"/>
          <a:lstStyle>
            <a:lvl1pPr>
              <a:lnSpc>
                <a:spcPct val="100000"/>
              </a:lnSpc>
              <a:defRPr sz="50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1664384"/>
            <a:ext cx="9891713" cy="365125"/>
          </a:xfr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0074-0DF2-4A2D-B59A-A3412DF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0FE4CF3A-D430-B243-AA43-F55610E9BC64}" type="datetime1">
              <a:rPr lang="nb-NO" smtClean="0"/>
              <a:t>15.12.2023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AB31-C725-4328-9FE3-24CB43A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56D2-0DA5-40D7-91FB-B6675041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01EB3FF-39AF-9D47-A94D-FBA5F9862E4B}"/>
              </a:ext>
            </a:extLst>
          </p:cNvPr>
          <p:cNvGrpSpPr/>
          <p:nvPr userDrawn="1"/>
        </p:nvGrpSpPr>
        <p:grpSpPr>
          <a:xfrm>
            <a:off x="10896133" y="457316"/>
            <a:ext cx="879942" cy="200346"/>
            <a:chOff x="4542179" y="1950721"/>
            <a:chExt cx="3520097" cy="801460"/>
          </a:xfrm>
          <a:solidFill>
            <a:schemeClr val="bg2"/>
          </a:solidFill>
        </p:grpSpPr>
        <p:sp>
          <p:nvSpPr>
            <p:cNvPr id="12" name="Friform 11">
              <a:extLst>
                <a:ext uri="{FF2B5EF4-FFF2-40B4-BE49-F238E27FC236}">
                  <a16:creationId xmlns:a16="http://schemas.microsoft.com/office/drawing/2014/main" id="{33FC63F4-6AD9-5D41-8EE8-17E2699CB4A8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iform 12">
              <a:extLst>
                <a:ext uri="{FF2B5EF4-FFF2-40B4-BE49-F238E27FC236}">
                  <a16:creationId xmlns:a16="http://schemas.microsoft.com/office/drawing/2014/main" id="{0EF401DA-C456-8C4F-B6ED-4922BD95AD98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DA8F17CF-DA35-4448-81B0-CBBC4B5169BB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5E24B3F7-CDF9-9748-B507-DDA40F79F6DC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F539A3EC-315F-7A4E-B25B-67B7C0741F38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CDDF7593-83CD-3A4F-934C-95995B4823B1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49107AB3-D1CA-F349-8627-AD3D3491FAEB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sp>
        <p:nvSpPr>
          <p:cNvPr id="20" name="Friform 19">
            <a:extLst>
              <a:ext uri="{FF2B5EF4-FFF2-40B4-BE49-F238E27FC236}">
                <a16:creationId xmlns:a16="http://schemas.microsoft.com/office/drawing/2014/main" id="{59789125-D431-7743-A5B9-F232843426E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47544" y="857930"/>
            <a:ext cx="588976" cy="504000"/>
          </a:xfrm>
          <a:custGeom>
            <a:avLst/>
            <a:gdLst>
              <a:gd name="connsiteX0" fmla="*/ 1904417 w 3416322"/>
              <a:gd name="connsiteY0" fmla="*/ 0 h 2923424"/>
              <a:gd name="connsiteX1" fmla="*/ 3416322 w 3416322"/>
              <a:gd name="connsiteY1" fmla="*/ 1469204 h 2923424"/>
              <a:gd name="connsiteX2" fmla="*/ 1904417 w 3416322"/>
              <a:gd name="connsiteY2" fmla="*/ 2923424 h 2923424"/>
              <a:gd name="connsiteX3" fmla="*/ 1657275 w 3416322"/>
              <a:gd name="connsiteY3" fmla="*/ 2653570 h 2923424"/>
              <a:gd name="connsiteX4" fmla="*/ 2717604 w 3416322"/>
              <a:gd name="connsiteY4" fmla="*/ 1649106 h 2923424"/>
              <a:gd name="connsiteX5" fmla="*/ 0 w 3416322"/>
              <a:gd name="connsiteY5" fmla="*/ 1649106 h 2923424"/>
              <a:gd name="connsiteX6" fmla="*/ 0 w 3416322"/>
              <a:gd name="connsiteY6" fmla="*/ 1289301 h 2923424"/>
              <a:gd name="connsiteX7" fmla="*/ 2719975 w 3416322"/>
              <a:gd name="connsiteY7" fmla="*/ 1289301 h 2923424"/>
              <a:gd name="connsiteX8" fmla="*/ 1657275 w 3416322"/>
              <a:gd name="connsiteY8" fmla="*/ 269854 h 29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6322" h="2923424">
                <a:moveTo>
                  <a:pt x="1904417" y="0"/>
                </a:moveTo>
                <a:lnTo>
                  <a:pt x="3416322" y="1469204"/>
                </a:lnTo>
                <a:lnTo>
                  <a:pt x="1904417" y="2923424"/>
                </a:lnTo>
                <a:lnTo>
                  <a:pt x="1657275" y="2653570"/>
                </a:lnTo>
                <a:lnTo>
                  <a:pt x="2717604" y="1649106"/>
                </a:lnTo>
                <a:lnTo>
                  <a:pt x="0" y="1649106"/>
                </a:lnTo>
                <a:lnTo>
                  <a:pt x="0" y="1289301"/>
                </a:lnTo>
                <a:lnTo>
                  <a:pt x="2719975" y="1289301"/>
                </a:lnTo>
                <a:lnTo>
                  <a:pt x="1657275" y="269854"/>
                </a:lnTo>
                <a:close/>
              </a:path>
            </a:pathLst>
          </a:custGeom>
          <a:solidFill>
            <a:schemeClr val="accent6"/>
          </a:solidFill>
          <a:ln w="9236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B9C677BC-3F86-E142-88FE-97B90FBCF4C6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Knowit 2022</a:t>
            </a:r>
          </a:p>
        </p:txBody>
      </p: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57B9D0EE-833F-9F4C-910A-CE4DCDAA251C}"/>
              </a:ext>
            </a:extLst>
          </p:cNvPr>
          <p:cNvGrpSpPr/>
          <p:nvPr userDrawn="1"/>
        </p:nvGrpSpPr>
        <p:grpSpPr>
          <a:xfrm>
            <a:off x="5929471" y="-1053738"/>
            <a:ext cx="8185363" cy="3215853"/>
            <a:chOff x="5929471" y="-1053738"/>
            <a:chExt cx="8185363" cy="3215853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3CDB66C6-0EB5-5D4E-8442-4A7571DD3DA3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4CB4679B-D621-5F4E-8524-D771ED963441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7E22B917-6CCA-0C4F-B7E0-7BB3F56140E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28A39368-6A92-BB49-9FE2-6826C119BDE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876D9F3D-C0A4-4C4D-81D9-0BAB6E368CD5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6882021-132F-5F4F-8408-E0FB3CDE00D5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AC75C9F1-172F-2246-B622-52104E9E436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9FF96235-732C-7646-B3B8-523F7E8FA1D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A4EE0C2A-B0E1-6B40-A31B-6386335263A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DD8219A4-4762-B043-BF5D-2EA3B017C70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A04F62AF-6ABD-2040-82E1-E17846C295B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593D94E1-CF4D-BF45-9D64-C01123F7B38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41344FCC-04D0-C748-A6FB-D360A7D85D7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41" name="TekstSylinder 40">
              <a:extLst>
                <a:ext uri="{FF2B5EF4-FFF2-40B4-BE49-F238E27FC236}">
                  <a16:creationId xmlns:a16="http://schemas.microsoft.com/office/drawing/2014/main" id="{B6CE8330-16DB-E544-AE7D-94646D60E383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2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42" name="TekstSylinder 41">
              <a:extLst>
                <a:ext uri="{FF2B5EF4-FFF2-40B4-BE49-F238E27FC236}">
                  <a16:creationId xmlns:a16="http://schemas.microsoft.com/office/drawing/2014/main" id="{B1EEE5FE-DD2A-F942-AD6F-186D0414396C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5E4827B6-4BB8-2A41-9EB8-C9A0A171FF9E}"/>
              </a:ext>
            </a:extLst>
          </p:cNvPr>
          <p:cNvSpPr txBox="1"/>
          <p:nvPr userDrawn="1"/>
        </p:nvSpPr>
        <p:spPr>
          <a:xfrm>
            <a:off x="864000" y="-391887"/>
            <a:ext cx="1346522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Forest Section Header</a:t>
            </a:r>
          </a:p>
        </p:txBody>
      </p:sp>
      <p:sp>
        <p:nvSpPr>
          <p:cNvPr id="35" name="Forklaring">
            <a:extLst>
              <a:ext uri="{FF2B5EF4-FFF2-40B4-BE49-F238E27FC236}">
                <a16:creationId xmlns:a16="http://schemas.microsoft.com/office/drawing/2014/main" id="{CC9ABF23-82F5-E549-B49E-630DCCBF3A41}"/>
              </a:ext>
            </a:extLst>
          </p:cNvPr>
          <p:cNvSpPr txBox="1"/>
          <p:nvPr userDrawn="1"/>
        </p:nvSpPr>
        <p:spPr>
          <a:xfrm>
            <a:off x="1233467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r>
              <a:rPr lang="nb-NO" sz="1000" b="1" noProof="1">
                <a:solidFill>
                  <a:schemeClr val="accent6"/>
                </a:solidFill>
              </a:rPr>
              <a:t>/ </a:t>
            </a:r>
            <a:r>
              <a:rPr lang="nb-NO" sz="1000" noProof="1"/>
              <a:t>Use a lollipop slash to pop up the visual expression.</a:t>
            </a:r>
          </a:p>
          <a:p>
            <a:endParaRPr lang="nb-NO" sz="1000" b="0" noProof="1"/>
          </a:p>
        </p:txBody>
      </p:sp>
    </p:spTree>
    <p:extLst>
      <p:ext uri="{BB962C8B-B14F-4D97-AF65-F5344CB8AC3E}">
        <p14:creationId xmlns:p14="http://schemas.microsoft.com/office/powerpoint/2010/main" val="2459240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bble Title and Large Content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206AAC4D-A743-470F-97F6-C4B3A4C8B64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DA4482-3AB9-4131-A9C8-4FCC5C215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3600" y="1952625"/>
            <a:ext cx="9889200" cy="4164735"/>
          </a:xfrm>
        </p:spPr>
        <p:txBody>
          <a:bodyPr numCol="3" spcCol="360000"/>
          <a:lstStyle>
            <a:lvl1pPr marL="0" indent="0">
              <a:lnSpc>
                <a:spcPct val="110000"/>
              </a:lnSpc>
              <a:buFontTx/>
              <a:buNone/>
              <a:defRPr sz="12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51DF1-DF64-455C-8B3B-57BB685B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EB8F41-237D-474D-8E97-54CD68A94A6E}" type="datetime1">
              <a:rPr lang="nb-NO" smtClean="0"/>
              <a:t>15.12.2023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93B15-9EA6-454E-97B2-7772EC7AEB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32090-D9BE-43DC-90E9-85525854F1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05CB5C5B-8E7D-A440-B4D5-DF65A9CC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 dirty="0"/>
          </a:p>
        </p:txBody>
      </p:sp>
      <p:sp>
        <p:nvSpPr>
          <p:cNvPr id="9" name="Forklaring">
            <a:extLst>
              <a:ext uri="{FF2B5EF4-FFF2-40B4-BE49-F238E27FC236}">
                <a16:creationId xmlns:a16="http://schemas.microsoft.com/office/drawing/2014/main" id="{22AD4789-7F63-834C-8BAB-5A2AEBD4E3C7}"/>
              </a:ext>
            </a:extLst>
          </p:cNvPr>
          <p:cNvSpPr txBox="1"/>
          <p:nvPr userDrawn="1"/>
        </p:nvSpPr>
        <p:spPr>
          <a:xfrm>
            <a:off x="1233640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r>
              <a:rPr lang="nb-NO" sz="1000" noProof="1"/>
              <a:t>This layout is intended </a:t>
            </a:r>
            <a:br>
              <a:rPr lang="nb-NO" sz="1000" noProof="1"/>
            </a:br>
            <a:r>
              <a:rPr lang="nb-NO" sz="1000" noProof="1"/>
              <a:t>for large amount of text. </a:t>
            </a:r>
          </a:p>
          <a:p>
            <a:endParaRPr lang="nb-NO" sz="1000" noProof="1"/>
          </a:p>
          <a:p>
            <a:r>
              <a:rPr lang="nb-NO" sz="1000" noProof="1"/>
              <a:t>The text placeholder is divided in three columns.</a:t>
            </a:r>
          </a:p>
          <a:p>
            <a:endParaRPr lang="nb-NO" sz="1000" b="1" noProof="1"/>
          </a:p>
          <a:p>
            <a:r>
              <a:rPr lang="nb-NO" sz="1000" b="1" noProof="1"/>
              <a:t>N.B.</a:t>
            </a:r>
            <a:r>
              <a:rPr lang="nb-NO" sz="1000" b="1" noProof="1">
                <a:solidFill>
                  <a:schemeClr val="accent6"/>
                </a:solidFill>
              </a:rPr>
              <a:t>!</a:t>
            </a:r>
            <a:r>
              <a:rPr lang="nb-NO" sz="1000" b="1" noProof="1"/>
              <a:t> PowerPoint is a presentation tool and not intended for word processing.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B930365-45E8-FF40-A313-A1148702F86C}"/>
              </a:ext>
            </a:extLst>
          </p:cNvPr>
          <p:cNvSpPr txBox="1"/>
          <p:nvPr userDrawn="1"/>
        </p:nvSpPr>
        <p:spPr>
          <a:xfrm>
            <a:off x="864000" y="-391887"/>
            <a:ext cx="1832233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Pebble Title and Large Content</a:t>
            </a:r>
          </a:p>
        </p:txBody>
      </p:sp>
    </p:spTree>
    <p:extLst>
      <p:ext uri="{BB962C8B-B14F-4D97-AF65-F5344CB8AC3E}">
        <p14:creationId xmlns:p14="http://schemas.microsoft.com/office/powerpoint/2010/main" val="1259545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est Hello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afikk 4" descr="Hello">
            <a:extLst>
              <a:ext uri="{FF2B5EF4-FFF2-40B4-BE49-F238E27FC236}">
                <a16:creationId xmlns:a16="http://schemas.microsoft.com/office/drawing/2014/main" id="{E1B8BBA5-6ABD-A84E-83CD-89724871DFCD}"/>
              </a:ext>
            </a:extLst>
          </p:cNvPr>
          <p:cNvGrpSpPr/>
          <p:nvPr/>
        </p:nvGrpSpPr>
        <p:grpSpPr>
          <a:xfrm>
            <a:off x="2707053" y="2535523"/>
            <a:ext cx="6441868" cy="2017775"/>
            <a:chOff x="2707053" y="2535523"/>
            <a:chExt cx="6441868" cy="2017775"/>
          </a:xfrm>
          <a:solidFill>
            <a:schemeClr val="bg2"/>
          </a:solidFill>
        </p:grpSpPr>
        <p:sp>
          <p:nvSpPr>
            <p:cNvPr id="6" name="Friform 5">
              <a:extLst>
                <a:ext uri="{FF2B5EF4-FFF2-40B4-BE49-F238E27FC236}">
                  <a16:creationId xmlns:a16="http://schemas.microsoft.com/office/drawing/2014/main" id="{B59F20C7-BFA4-F440-A032-501187236300}"/>
                </a:ext>
              </a:extLst>
            </p:cNvPr>
            <p:cNvSpPr/>
            <p:nvPr/>
          </p:nvSpPr>
          <p:spPr>
            <a:xfrm>
              <a:off x="2707053" y="2535523"/>
              <a:ext cx="1884203" cy="1987364"/>
            </a:xfrm>
            <a:custGeom>
              <a:avLst/>
              <a:gdLst>
                <a:gd name="connsiteX0" fmla="*/ 559991 w 1884203"/>
                <a:gd name="connsiteY0" fmla="*/ 814999 h 1987364"/>
                <a:gd name="connsiteX1" fmla="*/ 1614091 w 1884203"/>
                <a:gd name="connsiteY1" fmla="*/ 814999 h 1987364"/>
                <a:gd name="connsiteX2" fmla="*/ 1614091 w 1884203"/>
                <a:gd name="connsiteY2" fmla="*/ 0 h 1987364"/>
                <a:gd name="connsiteX3" fmla="*/ 1884204 w 1884203"/>
                <a:gd name="connsiteY3" fmla="*/ 0 h 1987364"/>
                <a:gd name="connsiteX4" fmla="*/ 1884204 w 1884203"/>
                <a:gd name="connsiteY4" fmla="*/ 1986079 h 1987364"/>
                <a:gd name="connsiteX5" fmla="*/ 1618043 w 1884203"/>
                <a:gd name="connsiteY5" fmla="*/ 1986079 h 1987364"/>
                <a:gd name="connsiteX6" fmla="*/ 1618043 w 1884203"/>
                <a:gd name="connsiteY6" fmla="*/ 1050244 h 1987364"/>
                <a:gd name="connsiteX7" fmla="*/ 563944 w 1884203"/>
                <a:gd name="connsiteY7" fmla="*/ 1050244 h 1987364"/>
                <a:gd name="connsiteX8" fmla="*/ 563944 w 1884203"/>
                <a:gd name="connsiteY8" fmla="*/ 1987364 h 1987364"/>
                <a:gd name="connsiteX9" fmla="*/ 285925 w 1884203"/>
                <a:gd name="connsiteY9" fmla="*/ 1987364 h 1987364"/>
                <a:gd name="connsiteX10" fmla="*/ 285925 w 1884203"/>
                <a:gd name="connsiteY10" fmla="*/ 232673 h 1987364"/>
                <a:gd name="connsiteX11" fmla="*/ 0 w 1884203"/>
                <a:gd name="connsiteY11" fmla="*/ 232673 h 1987364"/>
                <a:gd name="connsiteX12" fmla="*/ 0 w 1884203"/>
                <a:gd name="connsiteY12" fmla="*/ 0 h 1987364"/>
                <a:gd name="connsiteX13" fmla="*/ 559991 w 1884203"/>
                <a:gd name="connsiteY13" fmla="*/ 0 h 19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4203" h="1987364">
                  <a:moveTo>
                    <a:pt x="559991" y="814999"/>
                  </a:moveTo>
                  <a:lnTo>
                    <a:pt x="1614091" y="814999"/>
                  </a:lnTo>
                  <a:lnTo>
                    <a:pt x="1614091" y="0"/>
                  </a:lnTo>
                  <a:lnTo>
                    <a:pt x="1884204" y="0"/>
                  </a:lnTo>
                  <a:lnTo>
                    <a:pt x="1884204" y="1986079"/>
                  </a:lnTo>
                  <a:lnTo>
                    <a:pt x="1618043" y="1986079"/>
                  </a:lnTo>
                  <a:lnTo>
                    <a:pt x="1618043" y="1050244"/>
                  </a:lnTo>
                  <a:lnTo>
                    <a:pt x="563944" y="1050244"/>
                  </a:lnTo>
                  <a:lnTo>
                    <a:pt x="563944" y="1987364"/>
                  </a:lnTo>
                  <a:lnTo>
                    <a:pt x="285925" y="1987364"/>
                  </a:lnTo>
                  <a:lnTo>
                    <a:pt x="285925" y="232673"/>
                  </a:lnTo>
                  <a:lnTo>
                    <a:pt x="0" y="232673"/>
                  </a:lnTo>
                  <a:lnTo>
                    <a:pt x="0" y="0"/>
                  </a:lnTo>
                  <a:lnTo>
                    <a:pt x="559991" y="0"/>
                  </a:lnTo>
                  <a:close/>
                </a:path>
              </a:pathLst>
            </a:custGeom>
            <a:grpFill/>
            <a:ln w="131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7" name="Friform 6">
              <a:extLst>
                <a:ext uri="{FF2B5EF4-FFF2-40B4-BE49-F238E27FC236}">
                  <a16:creationId xmlns:a16="http://schemas.microsoft.com/office/drawing/2014/main" id="{D6690C1A-15DC-FC4A-A45B-86F1A32FFC73}"/>
                </a:ext>
              </a:extLst>
            </p:cNvPr>
            <p:cNvSpPr/>
            <p:nvPr/>
          </p:nvSpPr>
          <p:spPr>
            <a:xfrm>
              <a:off x="4936475" y="3051003"/>
              <a:ext cx="1363741" cy="1502295"/>
            </a:xfrm>
            <a:custGeom>
              <a:avLst/>
              <a:gdLst>
                <a:gd name="connsiteX0" fmla="*/ 691753 w 1363741"/>
                <a:gd name="connsiteY0" fmla="*/ 0 h 1502295"/>
                <a:gd name="connsiteX1" fmla="*/ 1363742 w 1363741"/>
                <a:gd name="connsiteY1" fmla="*/ 735299 h 1502295"/>
                <a:gd name="connsiteX2" fmla="*/ 1363742 w 1363741"/>
                <a:gd name="connsiteY2" fmla="*/ 813714 h 1502295"/>
                <a:gd name="connsiteX3" fmla="*/ 255619 w 1363741"/>
                <a:gd name="connsiteY3" fmla="*/ 813714 h 1502295"/>
                <a:gd name="connsiteX4" fmla="*/ 702294 w 1363741"/>
                <a:gd name="connsiteY4" fmla="*/ 1302199 h 1502295"/>
                <a:gd name="connsiteX5" fmla="*/ 1087041 w 1363741"/>
                <a:gd name="connsiteY5" fmla="*/ 1007822 h 1502295"/>
                <a:gd name="connsiteX6" fmla="*/ 1350566 w 1363741"/>
                <a:gd name="connsiteY6" fmla="*/ 1038674 h 1502295"/>
                <a:gd name="connsiteX7" fmla="*/ 716788 w 1363741"/>
                <a:gd name="connsiteY7" fmla="*/ 1501450 h 1502295"/>
                <a:gd name="connsiteX8" fmla="*/ 0 w 1363741"/>
                <a:gd name="connsiteY8" fmla="*/ 763580 h 1502295"/>
                <a:gd name="connsiteX9" fmla="*/ 691753 w 1363741"/>
                <a:gd name="connsiteY9" fmla="*/ 0 h 1502295"/>
                <a:gd name="connsiteX10" fmla="*/ 270113 w 1363741"/>
                <a:gd name="connsiteY10" fmla="*/ 610607 h 1502295"/>
                <a:gd name="connsiteX11" fmla="*/ 1087041 w 1363741"/>
                <a:gd name="connsiteY11" fmla="*/ 610607 h 1502295"/>
                <a:gd name="connsiteX12" fmla="*/ 717578 w 1363741"/>
                <a:gd name="connsiteY12" fmla="*/ 201310 h 1502295"/>
                <a:gd name="connsiteX13" fmla="*/ 691753 w 1363741"/>
                <a:gd name="connsiteY13" fmla="*/ 200536 h 1502295"/>
                <a:gd name="connsiteX14" fmla="*/ 270113 w 1363741"/>
                <a:gd name="connsiteY14" fmla="*/ 609321 h 1502295"/>
                <a:gd name="connsiteX15" fmla="*/ 270113 w 1363741"/>
                <a:gd name="connsiteY15" fmla="*/ 610607 h 150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63741" h="1502295">
                  <a:moveTo>
                    <a:pt x="691753" y="0"/>
                  </a:moveTo>
                  <a:cubicBezTo>
                    <a:pt x="1135793" y="0"/>
                    <a:pt x="1363742" y="335512"/>
                    <a:pt x="1363742" y="735299"/>
                  </a:cubicBezTo>
                  <a:lnTo>
                    <a:pt x="1363742" y="813714"/>
                  </a:lnTo>
                  <a:lnTo>
                    <a:pt x="255619" y="813714"/>
                  </a:lnTo>
                  <a:cubicBezTo>
                    <a:pt x="272748" y="1127373"/>
                    <a:pt x="451945" y="1302199"/>
                    <a:pt x="702294" y="1302199"/>
                  </a:cubicBezTo>
                  <a:cubicBezTo>
                    <a:pt x="884825" y="1302508"/>
                    <a:pt x="1043836" y="1180849"/>
                    <a:pt x="1087041" y="1007822"/>
                  </a:cubicBezTo>
                  <a:lnTo>
                    <a:pt x="1350566" y="1038674"/>
                  </a:lnTo>
                  <a:cubicBezTo>
                    <a:pt x="1281601" y="1322021"/>
                    <a:pt x="1014887" y="1516785"/>
                    <a:pt x="716788" y="1501450"/>
                  </a:cubicBezTo>
                  <a:cubicBezTo>
                    <a:pt x="264843" y="1501450"/>
                    <a:pt x="0" y="1230212"/>
                    <a:pt x="0" y="763580"/>
                  </a:cubicBezTo>
                  <a:cubicBezTo>
                    <a:pt x="0" y="296948"/>
                    <a:pt x="267478" y="0"/>
                    <a:pt x="691753" y="0"/>
                  </a:cubicBezTo>
                  <a:close/>
                  <a:moveTo>
                    <a:pt x="270113" y="610607"/>
                  </a:moveTo>
                  <a:lnTo>
                    <a:pt x="1087041" y="610607"/>
                  </a:lnTo>
                  <a:cubicBezTo>
                    <a:pt x="1100863" y="398047"/>
                    <a:pt x="935461" y="214799"/>
                    <a:pt x="717578" y="201310"/>
                  </a:cubicBezTo>
                  <a:cubicBezTo>
                    <a:pt x="708988" y="200778"/>
                    <a:pt x="700370" y="200519"/>
                    <a:pt x="691753" y="200536"/>
                  </a:cubicBezTo>
                  <a:cubicBezTo>
                    <a:pt x="459614" y="199826"/>
                    <a:pt x="270838" y="382844"/>
                    <a:pt x="270113" y="609321"/>
                  </a:cubicBezTo>
                  <a:cubicBezTo>
                    <a:pt x="270113" y="609745"/>
                    <a:pt x="270113" y="610183"/>
                    <a:pt x="270113" y="610607"/>
                  </a:cubicBezTo>
                  <a:close/>
                </a:path>
              </a:pathLst>
            </a:custGeom>
            <a:grpFill/>
            <a:ln w="131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005E9659-1AA3-454F-8E21-9A02675836AC}"/>
                </a:ext>
              </a:extLst>
            </p:cNvPr>
            <p:cNvSpPr/>
            <p:nvPr/>
          </p:nvSpPr>
          <p:spPr>
            <a:xfrm>
              <a:off x="6595364" y="2535523"/>
              <a:ext cx="250348" cy="1986078"/>
            </a:xfrm>
            <a:custGeom>
              <a:avLst/>
              <a:gdLst>
                <a:gd name="connsiteX0" fmla="*/ 250349 w 250348"/>
                <a:gd name="connsiteY0" fmla="*/ 1986079 h 1986078"/>
                <a:gd name="connsiteX1" fmla="*/ 0 w 250348"/>
                <a:gd name="connsiteY1" fmla="*/ 1986079 h 1986078"/>
                <a:gd name="connsiteX2" fmla="*/ 0 w 250348"/>
                <a:gd name="connsiteY2" fmla="*/ 0 h 1986078"/>
                <a:gd name="connsiteX3" fmla="*/ 250349 w 250348"/>
                <a:gd name="connsiteY3" fmla="*/ 0 h 198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348" h="1986078">
                  <a:moveTo>
                    <a:pt x="250349" y="1986079"/>
                  </a:moveTo>
                  <a:lnTo>
                    <a:pt x="0" y="1986079"/>
                  </a:lnTo>
                  <a:lnTo>
                    <a:pt x="0" y="0"/>
                  </a:lnTo>
                  <a:lnTo>
                    <a:pt x="250349" y="0"/>
                  </a:lnTo>
                  <a:close/>
                </a:path>
              </a:pathLst>
            </a:custGeom>
            <a:grpFill/>
            <a:ln w="131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9F3474F5-B427-2747-AD05-64DF1459D58A}"/>
                </a:ext>
              </a:extLst>
            </p:cNvPr>
            <p:cNvSpPr/>
            <p:nvPr/>
          </p:nvSpPr>
          <p:spPr>
            <a:xfrm>
              <a:off x="7222554" y="2535523"/>
              <a:ext cx="250348" cy="1986078"/>
            </a:xfrm>
            <a:custGeom>
              <a:avLst/>
              <a:gdLst>
                <a:gd name="connsiteX0" fmla="*/ 250349 w 250348"/>
                <a:gd name="connsiteY0" fmla="*/ 1986079 h 1986078"/>
                <a:gd name="connsiteX1" fmla="*/ 0 w 250348"/>
                <a:gd name="connsiteY1" fmla="*/ 1986079 h 1986078"/>
                <a:gd name="connsiteX2" fmla="*/ 0 w 250348"/>
                <a:gd name="connsiteY2" fmla="*/ 0 h 1986078"/>
                <a:gd name="connsiteX3" fmla="*/ 250349 w 250348"/>
                <a:gd name="connsiteY3" fmla="*/ 0 h 198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348" h="1986078">
                  <a:moveTo>
                    <a:pt x="250349" y="1986079"/>
                  </a:moveTo>
                  <a:lnTo>
                    <a:pt x="0" y="1986079"/>
                  </a:lnTo>
                  <a:lnTo>
                    <a:pt x="0" y="0"/>
                  </a:lnTo>
                  <a:lnTo>
                    <a:pt x="250349" y="0"/>
                  </a:lnTo>
                  <a:close/>
                </a:path>
              </a:pathLst>
            </a:custGeom>
            <a:grpFill/>
            <a:ln w="131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1" name="Friform 20">
              <a:extLst>
                <a:ext uri="{FF2B5EF4-FFF2-40B4-BE49-F238E27FC236}">
                  <a16:creationId xmlns:a16="http://schemas.microsoft.com/office/drawing/2014/main" id="{9C3EC261-D40B-EF48-BF34-D1A2944E172D}"/>
                </a:ext>
              </a:extLst>
            </p:cNvPr>
            <p:cNvSpPr/>
            <p:nvPr/>
          </p:nvSpPr>
          <p:spPr>
            <a:xfrm>
              <a:off x="7764588" y="3051003"/>
              <a:ext cx="1384334" cy="1501746"/>
            </a:xfrm>
            <a:custGeom>
              <a:avLst/>
              <a:gdLst>
                <a:gd name="connsiteX0" fmla="*/ 693898 w 1384334"/>
                <a:gd name="connsiteY0" fmla="*/ 0 h 1501746"/>
                <a:gd name="connsiteX1" fmla="*/ 1384334 w 1384334"/>
                <a:gd name="connsiteY1" fmla="*/ 752010 h 1501746"/>
                <a:gd name="connsiteX2" fmla="*/ 693898 w 1384334"/>
                <a:gd name="connsiteY2" fmla="*/ 1501450 h 1501746"/>
                <a:gd name="connsiteX3" fmla="*/ 210330 w 1384334"/>
                <a:gd name="connsiteY3" fmla="*/ 1321482 h 1501746"/>
                <a:gd name="connsiteX4" fmla="*/ 2145 w 1384334"/>
                <a:gd name="connsiteY4" fmla="*/ 752010 h 1501746"/>
                <a:gd name="connsiteX5" fmla="*/ 693898 w 1384334"/>
                <a:gd name="connsiteY5" fmla="*/ 0 h 1501746"/>
                <a:gd name="connsiteX6" fmla="*/ 257764 w 1384334"/>
                <a:gd name="connsiteY6" fmla="*/ 752010 h 1501746"/>
                <a:gd name="connsiteX7" fmla="*/ 693898 w 1384334"/>
                <a:gd name="connsiteY7" fmla="*/ 1302199 h 1501746"/>
                <a:gd name="connsiteX8" fmla="*/ 1128715 w 1384334"/>
                <a:gd name="connsiteY8" fmla="*/ 752010 h 1501746"/>
                <a:gd name="connsiteX9" fmla="*/ 689946 w 1384334"/>
                <a:gd name="connsiteY9" fmla="*/ 200536 h 1501746"/>
                <a:gd name="connsiteX10" fmla="*/ 257764 w 1384334"/>
                <a:gd name="connsiteY10" fmla="*/ 752010 h 150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334" h="1501746">
                  <a:moveTo>
                    <a:pt x="693898" y="0"/>
                  </a:moveTo>
                  <a:cubicBezTo>
                    <a:pt x="994317" y="0"/>
                    <a:pt x="1384334" y="172255"/>
                    <a:pt x="1384334" y="752010"/>
                  </a:cubicBezTo>
                  <a:cubicBezTo>
                    <a:pt x="1384334" y="1246923"/>
                    <a:pt x="1094456" y="1501450"/>
                    <a:pt x="693898" y="1501450"/>
                  </a:cubicBezTo>
                  <a:cubicBezTo>
                    <a:pt x="514570" y="1506707"/>
                    <a:pt x="340511" y="1441932"/>
                    <a:pt x="210330" y="1321482"/>
                  </a:cubicBezTo>
                  <a:cubicBezTo>
                    <a:pt x="61623" y="1168855"/>
                    <a:pt x="-14009" y="961995"/>
                    <a:pt x="2145" y="752010"/>
                  </a:cubicBezTo>
                  <a:cubicBezTo>
                    <a:pt x="2145" y="258383"/>
                    <a:pt x="294658" y="0"/>
                    <a:pt x="693898" y="0"/>
                  </a:cubicBezTo>
                  <a:close/>
                  <a:moveTo>
                    <a:pt x="257764" y="752010"/>
                  </a:moveTo>
                  <a:cubicBezTo>
                    <a:pt x="257764" y="1108090"/>
                    <a:pt x="434326" y="1302199"/>
                    <a:pt x="693898" y="1302199"/>
                  </a:cubicBezTo>
                  <a:cubicBezTo>
                    <a:pt x="953471" y="1302199"/>
                    <a:pt x="1128715" y="1113232"/>
                    <a:pt x="1128715" y="752010"/>
                  </a:cubicBezTo>
                  <a:cubicBezTo>
                    <a:pt x="1128715" y="413927"/>
                    <a:pt x="966647" y="200536"/>
                    <a:pt x="689946" y="200536"/>
                  </a:cubicBezTo>
                  <a:cubicBezTo>
                    <a:pt x="436961" y="200536"/>
                    <a:pt x="257764" y="397216"/>
                    <a:pt x="257764" y="752010"/>
                  </a:cubicBezTo>
                  <a:close/>
                </a:path>
              </a:pathLst>
            </a:custGeom>
            <a:grpFill/>
            <a:ln w="131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  <p:pic>
        <p:nvPicPr>
          <p:cNvPr id="14" name="Bilde 2">
            <a:extLst>
              <a:ext uri="{FF2B5EF4-FFF2-40B4-BE49-F238E27FC236}">
                <a16:creationId xmlns:a16="http://schemas.microsoft.com/office/drawing/2014/main" id="{227C46B6-F0CD-48F6-ACC4-7027900DD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9365" y="2171730"/>
            <a:ext cx="1251526" cy="4551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B62CB-38CF-471E-AB84-B04ADBC4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8974422"/>
            <a:ext cx="9921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724094-E5A6-DD41-8774-2D7682FEAEAC}" type="datetime1">
              <a:rPr lang="nb-NO" smtClean="0"/>
              <a:pPr/>
              <a:t>15.12.2023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BF626-F58A-42D9-A363-33A2E69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8974421"/>
            <a:ext cx="9109166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7EFE5-85CA-4689-83C7-F41D74A7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8974422"/>
            <a:ext cx="8889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BC02DCB9-36E3-4C45-82E8-C0A0CF0288D8}"/>
              </a:ext>
            </a:extLst>
          </p:cNvPr>
          <p:cNvGrpSpPr/>
          <p:nvPr userDrawn="1"/>
        </p:nvGrpSpPr>
        <p:grpSpPr>
          <a:xfrm>
            <a:off x="10896133" y="457316"/>
            <a:ext cx="879942" cy="200346"/>
            <a:chOff x="4542179" y="1950721"/>
            <a:chExt cx="3520097" cy="801460"/>
          </a:xfrm>
          <a:solidFill>
            <a:schemeClr val="bg2"/>
          </a:solidFill>
        </p:grpSpPr>
        <p:sp>
          <p:nvSpPr>
            <p:cNvPr id="10" name="Friform 9">
              <a:extLst>
                <a:ext uri="{FF2B5EF4-FFF2-40B4-BE49-F238E27FC236}">
                  <a16:creationId xmlns:a16="http://schemas.microsoft.com/office/drawing/2014/main" id="{8FAFEC0A-F5C3-3E49-A565-98263B2F055A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1" name="Friform 10">
              <a:extLst>
                <a:ext uri="{FF2B5EF4-FFF2-40B4-BE49-F238E27FC236}">
                  <a16:creationId xmlns:a16="http://schemas.microsoft.com/office/drawing/2014/main" id="{1151DE7C-C28D-9644-9A76-6AB33E0E7F55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iform 11">
              <a:extLst>
                <a:ext uri="{FF2B5EF4-FFF2-40B4-BE49-F238E27FC236}">
                  <a16:creationId xmlns:a16="http://schemas.microsoft.com/office/drawing/2014/main" id="{3A90234B-91F3-D748-A4F0-F3AC330C94EB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8B488553-036B-E140-812B-E0BB8B02C408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03E04504-2AB3-2B40-9D6B-97D68FFFB9FF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B2AD2D91-5FD4-6C48-896C-17970EECCBEA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03454980-7839-BA4A-9203-2CE583695446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D3A1B6BA-C80A-7B4F-97F9-75EE9EBF4C34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Knowit 2022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EE203C1C-A57D-6D4C-9A0C-9FFC7FDF4122}"/>
              </a:ext>
            </a:extLst>
          </p:cNvPr>
          <p:cNvGrpSpPr/>
          <p:nvPr userDrawn="1"/>
        </p:nvGrpSpPr>
        <p:grpSpPr>
          <a:xfrm>
            <a:off x="5929471" y="-1053738"/>
            <a:ext cx="8185363" cy="3215853"/>
            <a:chOff x="5929471" y="-1053738"/>
            <a:chExt cx="8185363" cy="3215853"/>
          </a:xfrm>
        </p:grpSpPr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B03B1EEE-CD32-0042-B78E-0E23CAE0FDFB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977CC7D8-5A6B-6244-859C-5F239C05A676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3AA3E19D-DE1B-9242-9B1A-DB2FC06D9D1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A639E750-BB2D-6045-A553-E319D684BB0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1669B91C-63D7-3E42-868E-0F9D1E6DA89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741F6956-BF48-B94E-826E-90605FD73A6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7A8241FD-AE49-9D4E-84A7-A33DA59F75A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EB417BBA-547F-A845-8DED-748AAF6E322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45CC60B2-56CB-1F40-8D2D-C31E09D7CFB5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9FAA83DA-E6FC-3446-8E27-191B1ECB87B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5FBA3B7B-6392-CE4E-94A4-05249363DB3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A7DDC1C2-98F0-E249-9178-6FA80200971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8FC4CC3B-3C1D-344D-9C9C-CBD10EAC8E9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188B906A-B3F3-5643-BD30-BA66B80DFBCC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2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A6164691-DBBC-8340-8612-CA81A7199414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712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 Flamingo Hello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Bilde 4" descr="Hello">
            <a:extLst>
              <a:ext uri="{FF2B5EF4-FFF2-40B4-BE49-F238E27FC236}">
                <a16:creationId xmlns:a16="http://schemas.microsoft.com/office/drawing/2014/main" id="{39CC579B-C90F-443C-8FAD-06614738F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34166" y="2171730"/>
            <a:ext cx="7246937" cy="2898775"/>
          </a:xfrm>
          <a:prstGeom prst="rect">
            <a:avLst/>
          </a:prstGeom>
        </p:spPr>
      </p:pic>
      <p:pic>
        <p:nvPicPr>
          <p:cNvPr id="5" name="Bilde 2">
            <a:extLst>
              <a:ext uri="{FF2B5EF4-FFF2-40B4-BE49-F238E27FC236}">
                <a16:creationId xmlns:a16="http://schemas.microsoft.com/office/drawing/2014/main" id="{9B508926-77C9-4304-BD62-06F5D71852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09365" y="2171730"/>
            <a:ext cx="1251526" cy="4551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F3B45-4190-4131-BF33-1A338D26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8974422"/>
            <a:ext cx="99218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28F17E-BCC1-7E46-8153-BD9CEDCD41CB}" type="datetime1">
              <a:rPr lang="nb-NO" smtClean="0"/>
              <a:pPr/>
              <a:t>15.12.2023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94DF7-EBC3-4562-A0BE-5DD40DDE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8974421"/>
            <a:ext cx="91091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2C8A-A268-4833-A872-2A682427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8974422"/>
            <a:ext cx="8889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152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est Welcome 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B72E5-807F-4719-A4EA-EABE8D68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8984047"/>
            <a:ext cx="992188" cy="365125"/>
          </a:xfrm>
        </p:spPr>
        <p:txBody>
          <a:bodyPr/>
          <a:lstStyle/>
          <a:p>
            <a:fld id="{E4A6FD17-8742-A349-AD68-4DFE4B9960C5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F5382-36BD-456D-9E75-C52135C5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8984046"/>
            <a:ext cx="910916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C5408-789B-4BDF-AE52-34106D6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8984047"/>
            <a:ext cx="888999" cy="365125"/>
          </a:xfrm>
        </p:spPr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9BEED4-A6BF-4B10-A49D-68ED8AD12582}"/>
              </a:ext>
            </a:extLst>
          </p:cNvPr>
          <p:cNvGrpSpPr/>
          <p:nvPr userDrawn="1"/>
        </p:nvGrpSpPr>
        <p:grpSpPr>
          <a:xfrm>
            <a:off x="2135614" y="2460237"/>
            <a:ext cx="7961761" cy="1749052"/>
            <a:chOff x="2135614" y="2460237"/>
            <a:chExt cx="7961761" cy="1749052"/>
          </a:xfrm>
        </p:grpSpPr>
        <p:pic>
          <p:nvPicPr>
            <p:cNvPr id="6" name="Bilde 3">
              <a:extLst>
                <a:ext uri="{FF2B5EF4-FFF2-40B4-BE49-F238E27FC236}">
                  <a16:creationId xmlns:a16="http://schemas.microsoft.com/office/drawing/2014/main" id="{A2CBCE80-12D6-4CBB-B72D-5F3AA214A3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325209" y="2460237"/>
              <a:ext cx="1251526" cy="455100"/>
            </a:xfrm>
            <a:prstGeom prst="rect">
              <a:avLst/>
            </a:prstGeom>
          </p:spPr>
        </p:pic>
        <p:grpSp>
          <p:nvGrpSpPr>
            <p:cNvPr id="9" name="Grafikk 2" descr="Welcome">
              <a:extLst>
                <a:ext uri="{FF2B5EF4-FFF2-40B4-BE49-F238E27FC236}">
                  <a16:creationId xmlns:a16="http://schemas.microsoft.com/office/drawing/2014/main" id="{AD54EEA1-8194-4C85-81E2-224C0F743696}"/>
                </a:ext>
              </a:extLst>
            </p:cNvPr>
            <p:cNvGrpSpPr/>
            <p:nvPr/>
          </p:nvGrpSpPr>
          <p:grpSpPr>
            <a:xfrm>
              <a:off x="2135614" y="2798067"/>
              <a:ext cx="7961761" cy="1411222"/>
              <a:chOff x="2135614" y="2798067"/>
              <a:chExt cx="7961761" cy="1411222"/>
            </a:xfrm>
            <a:solidFill>
              <a:srgbClr val="E7E6E6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8577E49-B6CA-4AEA-B684-DD1870B702E3}"/>
                  </a:ext>
                </a:extLst>
              </p:cNvPr>
              <p:cNvSpPr/>
              <p:nvPr/>
            </p:nvSpPr>
            <p:spPr>
              <a:xfrm>
                <a:off x="2135614" y="2798067"/>
                <a:ext cx="1772254" cy="1389958"/>
              </a:xfrm>
              <a:custGeom>
                <a:avLst/>
                <a:gdLst>
                  <a:gd name="connsiteX0" fmla="*/ 402461 w 1772254"/>
                  <a:gd name="connsiteY0" fmla="*/ 938020 h 1389958"/>
                  <a:gd name="connsiteX1" fmla="*/ 456003 w 1772254"/>
                  <a:gd name="connsiteY1" fmla="*/ 1195885 h 1389958"/>
                  <a:gd name="connsiteX2" fmla="*/ 520254 w 1772254"/>
                  <a:gd name="connsiteY2" fmla="*/ 931730 h 1389958"/>
                  <a:gd name="connsiteX3" fmla="*/ 781720 w 1772254"/>
                  <a:gd name="connsiteY3" fmla="*/ 898 h 1389958"/>
                  <a:gd name="connsiteX4" fmla="*/ 1001244 w 1772254"/>
                  <a:gd name="connsiteY4" fmla="*/ 898 h 1389958"/>
                  <a:gd name="connsiteX5" fmla="*/ 1195781 w 1772254"/>
                  <a:gd name="connsiteY5" fmla="*/ 690936 h 1389958"/>
                  <a:gd name="connsiteX6" fmla="*/ 1308220 w 1772254"/>
                  <a:gd name="connsiteY6" fmla="*/ 1195885 h 1389958"/>
                  <a:gd name="connsiteX7" fmla="*/ 1373364 w 1772254"/>
                  <a:gd name="connsiteY7" fmla="*/ 898486 h 1389958"/>
                  <a:gd name="connsiteX8" fmla="*/ 1591103 w 1772254"/>
                  <a:gd name="connsiteY8" fmla="*/ 0 h 1389958"/>
                  <a:gd name="connsiteX9" fmla="*/ 1772255 w 1772254"/>
                  <a:gd name="connsiteY9" fmla="*/ 0 h 1389958"/>
                  <a:gd name="connsiteX10" fmla="*/ 1394781 w 1772254"/>
                  <a:gd name="connsiteY10" fmla="*/ 1389958 h 1389958"/>
                  <a:gd name="connsiteX11" fmla="*/ 1216306 w 1772254"/>
                  <a:gd name="connsiteY11" fmla="*/ 1389958 h 1389958"/>
                  <a:gd name="connsiteX12" fmla="*/ 920038 w 1772254"/>
                  <a:gd name="connsiteY12" fmla="*/ 311775 h 1389958"/>
                  <a:gd name="connsiteX13" fmla="*/ 881666 w 1772254"/>
                  <a:gd name="connsiteY13" fmla="*/ 164423 h 1389958"/>
                  <a:gd name="connsiteX14" fmla="*/ 838832 w 1772254"/>
                  <a:gd name="connsiteY14" fmla="*/ 337831 h 1389958"/>
                  <a:gd name="connsiteX15" fmla="*/ 552380 w 1772254"/>
                  <a:gd name="connsiteY15" fmla="*/ 1389958 h 1389958"/>
                  <a:gd name="connsiteX16" fmla="*/ 365873 w 1772254"/>
                  <a:gd name="connsiteY16" fmla="*/ 1389958 h 1389958"/>
                  <a:gd name="connsiteX17" fmla="*/ 0 w 1772254"/>
                  <a:gd name="connsiteY17" fmla="*/ 898 h 1389958"/>
                  <a:gd name="connsiteX18" fmla="*/ 186506 w 1772254"/>
                  <a:gd name="connsiteY18" fmla="*/ 898 h 1389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72254" h="1389958">
                    <a:moveTo>
                      <a:pt x="402461" y="938020"/>
                    </a:moveTo>
                    <a:cubicBezTo>
                      <a:pt x="423878" y="1032361"/>
                      <a:pt x="439048" y="1104240"/>
                      <a:pt x="456003" y="1195885"/>
                    </a:cubicBezTo>
                    <a:cubicBezTo>
                      <a:pt x="495268" y="1028767"/>
                      <a:pt x="502407" y="993726"/>
                      <a:pt x="520254" y="931730"/>
                    </a:cubicBezTo>
                    <a:lnTo>
                      <a:pt x="781720" y="898"/>
                    </a:lnTo>
                    <a:lnTo>
                      <a:pt x="1001244" y="898"/>
                    </a:lnTo>
                    <a:lnTo>
                      <a:pt x="1195781" y="690936"/>
                    </a:lnTo>
                    <a:cubicBezTo>
                      <a:pt x="1242667" y="856985"/>
                      <a:pt x="1280209" y="1025577"/>
                      <a:pt x="1308220" y="1195885"/>
                    </a:cubicBezTo>
                    <a:cubicBezTo>
                      <a:pt x="1328745" y="1088965"/>
                      <a:pt x="1350162" y="991929"/>
                      <a:pt x="1373364" y="898486"/>
                    </a:cubicBezTo>
                    <a:lnTo>
                      <a:pt x="1591103" y="0"/>
                    </a:lnTo>
                    <a:lnTo>
                      <a:pt x="1772255" y="0"/>
                    </a:lnTo>
                    <a:lnTo>
                      <a:pt x="1394781" y="1389958"/>
                    </a:lnTo>
                    <a:lnTo>
                      <a:pt x="1216306" y="1389958"/>
                    </a:lnTo>
                    <a:lnTo>
                      <a:pt x="920038" y="311775"/>
                    </a:lnTo>
                    <a:cubicBezTo>
                      <a:pt x="900405" y="246185"/>
                      <a:pt x="887020" y="192276"/>
                      <a:pt x="881666" y="164423"/>
                    </a:cubicBezTo>
                    <a:cubicBezTo>
                      <a:pt x="863818" y="221028"/>
                      <a:pt x="856679" y="277632"/>
                      <a:pt x="838832" y="337831"/>
                    </a:cubicBezTo>
                    <a:lnTo>
                      <a:pt x="552380" y="1389958"/>
                    </a:lnTo>
                    <a:lnTo>
                      <a:pt x="365873" y="1389958"/>
                    </a:lnTo>
                    <a:lnTo>
                      <a:pt x="0" y="898"/>
                    </a:lnTo>
                    <a:lnTo>
                      <a:pt x="186506" y="898"/>
                    </a:ln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2779559-AA60-4EB1-B6C4-F3B3F4DCEE97}"/>
                  </a:ext>
                </a:extLst>
              </p:cNvPr>
              <p:cNvSpPr/>
              <p:nvPr/>
            </p:nvSpPr>
            <p:spPr>
              <a:xfrm>
                <a:off x="3973905" y="3159259"/>
                <a:ext cx="915575" cy="1050030"/>
              </a:xfrm>
              <a:custGeom>
                <a:avLst/>
                <a:gdLst>
                  <a:gd name="connsiteX0" fmla="*/ 460465 w 915575"/>
                  <a:gd name="connsiteY0" fmla="*/ 0 h 1050030"/>
                  <a:gd name="connsiteX1" fmla="*/ 914683 w 915575"/>
                  <a:gd name="connsiteY1" fmla="*/ 513934 h 1050030"/>
                  <a:gd name="connsiteX2" fmla="*/ 914683 w 915575"/>
                  <a:gd name="connsiteY2" fmla="*/ 568742 h 1050030"/>
                  <a:gd name="connsiteX3" fmla="*/ 173121 w 915575"/>
                  <a:gd name="connsiteY3" fmla="*/ 568742 h 1050030"/>
                  <a:gd name="connsiteX4" fmla="*/ 475635 w 915575"/>
                  <a:gd name="connsiteY4" fmla="*/ 910167 h 1050030"/>
                  <a:gd name="connsiteX5" fmla="*/ 737101 w 915575"/>
                  <a:gd name="connsiteY5" fmla="*/ 704413 h 1050030"/>
                  <a:gd name="connsiteX6" fmla="*/ 915576 w 915575"/>
                  <a:gd name="connsiteY6" fmla="*/ 725977 h 1050030"/>
                  <a:gd name="connsiteX7" fmla="*/ 485452 w 915575"/>
                  <a:gd name="connsiteY7" fmla="*/ 1049432 h 1050030"/>
                  <a:gd name="connsiteX8" fmla="*/ 0 w 915575"/>
                  <a:gd name="connsiteY8" fmla="*/ 533701 h 1050030"/>
                  <a:gd name="connsiteX9" fmla="*/ 460465 w 915575"/>
                  <a:gd name="connsiteY9" fmla="*/ 0 h 1050030"/>
                  <a:gd name="connsiteX10" fmla="*/ 178475 w 915575"/>
                  <a:gd name="connsiteY10" fmla="*/ 426781 h 1050030"/>
                  <a:gd name="connsiteX11" fmla="*/ 735316 w 915575"/>
                  <a:gd name="connsiteY11" fmla="*/ 426781 h 1050030"/>
                  <a:gd name="connsiteX12" fmla="*/ 485211 w 915575"/>
                  <a:gd name="connsiteY12" fmla="*/ 140601 h 1050030"/>
                  <a:gd name="connsiteX13" fmla="*/ 460465 w 915575"/>
                  <a:gd name="connsiteY13" fmla="*/ 140164 h 1050030"/>
                  <a:gd name="connsiteX14" fmla="*/ 182044 w 915575"/>
                  <a:gd name="connsiteY14" fmla="*/ 426781 h 105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15575" h="1050030">
                    <a:moveTo>
                      <a:pt x="460465" y="0"/>
                    </a:moveTo>
                    <a:cubicBezTo>
                      <a:pt x="760303" y="0"/>
                      <a:pt x="914683" y="235403"/>
                      <a:pt x="914683" y="513934"/>
                    </a:cubicBezTo>
                    <a:lnTo>
                      <a:pt x="914683" y="568742"/>
                    </a:lnTo>
                    <a:lnTo>
                      <a:pt x="173121" y="568742"/>
                    </a:lnTo>
                    <a:cubicBezTo>
                      <a:pt x="184721" y="787972"/>
                      <a:pt x="306084" y="910167"/>
                      <a:pt x="475635" y="910167"/>
                    </a:cubicBezTo>
                    <a:cubicBezTo>
                      <a:pt x="600273" y="912835"/>
                      <a:pt x="709571" y="826832"/>
                      <a:pt x="737101" y="704413"/>
                    </a:cubicBezTo>
                    <a:lnTo>
                      <a:pt x="915576" y="725977"/>
                    </a:lnTo>
                    <a:cubicBezTo>
                      <a:pt x="868494" y="924165"/>
                      <a:pt x="687556" y="1060223"/>
                      <a:pt x="485452" y="1049432"/>
                    </a:cubicBezTo>
                    <a:cubicBezTo>
                      <a:pt x="179367" y="1049432"/>
                      <a:pt x="0" y="859851"/>
                      <a:pt x="0" y="533701"/>
                    </a:cubicBezTo>
                    <a:cubicBezTo>
                      <a:pt x="0" y="207550"/>
                      <a:pt x="180260" y="0"/>
                      <a:pt x="460465" y="0"/>
                    </a:cubicBezTo>
                    <a:close/>
                    <a:moveTo>
                      <a:pt x="178475" y="426781"/>
                    </a:moveTo>
                    <a:lnTo>
                      <a:pt x="735316" y="426781"/>
                    </a:lnTo>
                    <a:cubicBezTo>
                      <a:pt x="744740" y="278216"/>
                      <a:pt x="632765" y="150090"/>
                      <a:pt x="485211" y="140601"/>
                    </a:cubicBezTo>
                    <a:cubicBezTo>
                      <a:pt x="476974" y="140071"/>
                      <a:pt x="468720" y="139925"/>
                      <a:pt x="460465" y="140164"/>
                    </a:cubicBezTo>
                    <a:cubicBezTo>
                      <a:pt x="305692" y="143584"/>
                      <a:pt x="182009" y="270912"/>
                      <a:pt x="182044" y="426781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77140D3-329A-40EA-97B1-FBBEC8D874F0}"/>
                  </a:ext>
                </a:extLst>
              </p:cNvPr>
              <p:cNvSpPr/>
              <p:nvPr/>
            </p:nvSpPr>
            <p:spPr>
              <a:xfrm>
                <a:off x="4923391" y="2798966"/>
                <a:ext cx="342671" cy="1389059"/>
              </a:xfrm>
              <a:custGeom>
                <a:avLst/>
                <a:gdLst>
                  <a:gd name="connsiteX0" fmla="*/ 342672 w 342671"/>
                  <a:gd name="connsiteY0" fmla="*/ 1389060 h 1389059"/>
                  <a:gd name="connsiteX1" fmla="*/ 173120 w 342671"/>
                  <a:gd name="connsiteY1" fmla="*/ 1389060 h 1389059"/>
                  <a:gd name="connsiteX2" fmla="*/ 173120 w 342671"/>
                  <a:gd name="connsiteY2" fmla="*/ 135671 h 1389059"/>
                  <a:gd name="connsiteX3" fmla="*/ 0 w 342671"/>
                  <a:gd name="connsiteY3" fmla="*/ 135671 h 1389059"/>
                  <a:gd name="connsiteX4" fmla="*/ 0 w 342671"/>
                  <a:gd name="connsiteY4" fmla="*/ 0 h 1389059"/>
                  <a:gd name="connsiteX5" fmla="*/ 342672 w 342671"/>
                  <a:gd name="connsiteY5" fmla="*/ 0 h 138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671" h="1389059">
                    <a:moveTo>
                      <a:pt x="342672" y="1389060"/>
                    </a:moveTo>
                    <a:lnTo>
                      <a:pt x="173120" y="1389060"/>
                    </a:lnTo>
                    <a:lnTo>
                      <a:pt x="173120" y="135671"/>
                    </a:lnTo>
                    <a:lnTo>
                      <a:pt x="0" y="135671"/>
                    </a:lnTo>
                    <a:lnTo>
                      <a:pt x="0" y="0"/>
                    </a:lnTo>
                    <a:lnTo>
                      <a:pt x="342672" y="0"/>
                    </a:ln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0A45056-C3DB-453E-B1F6-21E2673782CD}"/>
                  </a:ext>
                </a:extLst>
              </p:cNvPr>
              <p:cNvSpPr/>
              <p:nvPr/>
            </p:nvSpPr>
            <p:spPr>
              <a:xfrm>
                <a:off x="5470416" y="3158779"/>
                <a:ext cx="870956" cy="1050239"/>
              </a:xfrm>
              <a:custGeom>
                <a:avLst/>
                <a:gdLst>
                  <a:gd name="connsiteX0" fmla="*/ 472066 w 870956"/>
                  <a:gd name="connsiteY0" fmla="*/ 480 h 1050239"/>
                  <a:gd name="connsiteX1" fmla="*/ 853109 w 870956"/>
                  <a:gd name="connsiteY1" fmla="*/ 318544 h 1050239"/>
                  <a:gd name="connsiteX2" fmla="*/ 689805 w 870956"/>
                  <a:gd name="connsiteY2" fmla="*/ 343702 h 1050239"/>
                  <a:gd name="connsiteX3" fmla="*/ 462250 w 870956"/>
                  <a:gd name="connsiteY3" fmla="*/ 140644 h 1050239"/>
                  <a:gd name="connsiteX4" fmla="*/ 173120 w 870956"/>
                  <a:gd name="connsiteY4" fmla="*/ 520703 h 1050239"/>
                  <a:gd name="connsiteX5" fmla="*/ 452434 w 870956"/>
                  <a:gd name="connsiteY5" fmla="*/ 910646 h 1050239"/>
                  <a:gd name="connsiteX6" fmla="*/ 703191 w 870956"/>
                  <a:gd name="connsiteY6" fmla="*/ 659969 h 1050239"/>
                  <a:gd name="connsiteX7" fmla="*/ 870957 w 870956"/>
                  <a:gd name="connsiteY7" fmla="*/ 681532 h 1050239"/>
                  <a:gd name="connsiteX8" fmla="*/ 452434 w 870956"/>
                  <a:gd name="connsiteY8" fmla="*/ 1049912 h 1050239"/>
                  <a:gd name="connsiteX9" fmla="*/ 0 w 870956"/>
                  <a:gd name="connsiteY9" fmla="*/ 510820 h 1050239"/>
                  <a:gd name="connsiteX10" fmla="*/ 472066 w 870956"/>
                  <a:gd name="connsiteY10" fmla="*/ 480 h 105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956" h="1050239">
                    <a:moveTo>
                      <a:pt x="472066" y="480"/>
                    </a:moveTo>
                    <a:cubicBezTo>
                      <a:pt x="661838" y="-9212"/>
                      <a:pt x="827400" y="128981"/>
                      <a:pt x="853109" y="318544"/>
                    </a:cubicBezTo>
                    <a:lnTo>
                      <a:pt x="689805" y="343702"/>
                    </a:lnTo>
                    <a:cubicBezTo>
                      <a:pt x="676589" y="227437"/>
                      <a:pt x="578473" y="139884"/>
                      <a:pt x="462250" y="140644"/>
                    </a:cubicBezTo>
                    <a:cubicBezTo>
                      <a:pt x="283775" y="140644"/>
                      <a:pt x="173120" y="266432"/>
                      <a:pt x="173120" y="520703"/>
                    </a:cubicBezTo>
                    <a:cubicBezTo>
                      <a:pt x="173120" y="774975"/>
                      <a:pt x="274851" y="910646"/>
                      <a:pt x="452434" y="910646"/>
                    </a:cubicBezTo>
                    <a:cubicBezTo>
                      <a:pt x="606814" y="910646"/>
                      <a:pt x="681774" y="807321"/>
                      <a:pt x="703191" y="659969"/>
                    </a:cubicBezTo>
                    <a:lnTo>
                      <a:pt x="870957" y="681532"/>
                    </a:lnTo>
                    <a:cubicBezTo>
                      <a:pt x="850745" y="896747"/>
                      <a:pt x="666969" y="1058510"/>
                      <a:pt x="452434" y="1049912"/>
                    </a:cubicBezTo>
                    <a:cubicBezTo>
                      <a:pt x="169551" y="1049912"/>
                      <a:pt x="0" y="854042"/>
                      <a:pt x="0" y="510820"/>
                    </a:cubicBezTo>
                    <a:cubicBezTo>
                      <a:pt x="0" y="189162"/>
                      <a:pt x="181152" y="480"/>
                      <a:pt x="472066" y="480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739CEB9-0BF5-470B-BAD6-E71E8B5F2FF5}"/>
                  </a:ext>
                </a:extLst>
              </p:cNvPr>
              <p:cNvSpPr/>
              <p:nvPr/>
            </p:nvSpPr>
            <p:spPr>
              <a:xfrm>
                <a:off x="6423804" y="3159259"/>
                <a:ext cx="938445" cy="1049628"/>
              </a:xfrm>
              <a:custGeom>
                <a:avLst/>
                <a:gdLst>
                  <a:gd name="connsiteX0" fmla="*/ 469949 w 938445"/>
                  <a:gd name="connsiteY0" fmla="*/ 0 h 1049628"/>
                  <a:gd name="connsiteX1" fmla="*/ 938446 w 938445"/>
                  <a:gd name="connsiteY1" fmla="*/ 525614 h 1049628"/>
                  <a:gd name="connsiteX2" fmla="*/ 469949 w 938445"/>
                  <a:gd name="connsiteY2" fmla="*/ 1049432 h 1049628"/>
                  <a:gd name="connsiteX3" fmla="*/ 142448 w 938445"/>
                  <a:gd name="connsiteY3" fmla="*/ 923644 h 1049628"/>
                  <a:gd name="connsiteX4" fmla="*/ 1453 w 938445"/>
                  <a:gd name="connsiteY4" fmla="*/ 525614 h 1049628"/>
                  <a:gd name="connsiteX5" fmla="*/ 469949 w 938445"/>
                  <a:gd name="connsiteY5" fmla="*/ 0 h 1049628"/>
                  <a:gd name="connsiteX6" fmla="*/ 175466 w 938445"/>
                  <a:gd name="connsiteY6" fmla="*/ 525614 h 1049628"/>
                  <a:gd name="connsiteX7" fmla="*/ 469949 w 938445"/>
                  <a:gd name="connsiteY7" fmla="*/ 910167 h 1049628"/>
                  <a:gd name="connsiteX8" fmla="*/ 764433 w 938445"/>
                  <a:gd name="connsiteY8" fmla="*/ 525614 h 1049628"/>
                  <a:gd name="connsiteX9" fmla="*/ 468165 w 938445"/>
                  <a:gd name="connsiteY9" fmla="*/ 140164 h 1049628"/>
                  <a:gd name="connsiteX10" fmla="*/ 175466 w 938445"/>
                  <a:gd name="connsiteY10" fmla="*/ 525614 h 104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8445" h="1049628">
                    <a:moveTo>
                      <a:pt x="469949" y="0"/>
                    </a:moveTo>
                    <a:cubicBezTo>
                      <a:pt x="674303" y="0"/>
                      <a:pt x="938446" y="120397"/>
                      <a:pt x="938446" y="525614"/>
                    </a:cubicBezTo>
                    <a:cubicBezTo>
                      <a:pt x="938446" y="871532"/>
                      <a:pt x="742123" y="1049432"/>
                      <a:pt x="469949" y="1049432"/>
                    </a:cubicBezTo>
                    <a:cubicBezTo>
                      <a:pt x="348515" y="1053008"/>
                      <a:pt x="230668" y="1007742"/>
                      <a:pt x="142448" y="923644"/>
                    </a:cubicBezTo>
                    <a:cubicBezTo>
                      <a:pt x="41734" y="816967"/>
                      <a:pt x="-9488" y="672382"/>
                      <a:pt x="1453" y="525614"/>
                    </a:cubicBezTo>
                    <a:cubicBezTo>
                      <a:pt x="1453" y="180596"/>
                      <a:pt x="200452" y="0"/>
                      <a:pt x="469949" y="0"/>
                    </a:cubicBezTo>
                    <a:close/>
                    <a:moveTo>
                      <a:pt x="175466" y="525614"/>
                    </a:moveTo>
                    <a:cubicBezTo>
                      <a:pt x="175466" y="774495"/>
                      <a:pt x="295044" y="910167"/>
                      <a:pt x="469949" y="910167"/>
                    </a:cubicBezTo>
                    <a:cubicBezTo>
                      <a:pt x="644855" y="910167"/>
                      <a:pt x="764433" y="778089"/>
                      <a:pt x="764433" y="525614"/>
                    </a:cubicBezTo>
                    <a:cubicBezTo>
                      <a:pt x="764433" y="289313"/>
                      <a:pt x="654671" y="140164"/>
                      <a:pt x="468165" y="140164"/>
                    </a:cubicBezTo>
                    <a:cubicBezTo>
                      <a:pt x="296829" y="140164"/>
                      <a:pt x="175466" y="277632"/>
                      <a:pt x="175466" y="525614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1DFF5FB-1492-468D-AACC-BA6EB4D1F866}"/>
                  </a:ext>
                </a:extLst>
              </p:cNvPr>
              <p:cNvSpPr/>
              <p:nvPr/>
            </p:nvSpPr>
            <p:spPr>
              <a:xfrm>
                <a:off x="7448809" y="3157930"/>
                <a:ext cx="1529529" cy="1032791"/>
              </a:xfrm>
              <a:custGeom>
                <a:avLst/>
                <a:gdLst>
                  <a:gd name="connsiteX0" fmla="*/ 630016 w 1529529"/>
                  <a:gd name="connsiteY0" fmla="*/ 1329 h 1032791"/>
                  <a:gd name="connsiteX1" fmla="*/ 909329 w 1529529"/>
                  <a:gd name="connsiteY1" fmla="*/ 181026 h 1032791"/>
                  <a:gd name="connsiteX2" fmla="*/ 1217198 w 1529529"/>
                  <a:gd name="connsiteY2" fmla="*/ 1329 h 1032791"/>
                  <a:gd name="connsiteX3" fmla="*/ 1529529 w 1529529"/>
                  <a:gd name="connsiteY3" fmla="*/ 332870 h 1032791"/>
                  <a:gd name="connsiteX4" fmla="*/ 1529529 w 1529529"/>
                  <a:gd name="connsiteY4" fmla="*/ 1030096 h 1032791"/>
                  <a:gd name="connsiteX5" fmla="*/ 1358194 w 1529529"/>
                  <a:gd name="connsiteY5" fmla="*/ 1030096 h 1032791"/>
                  <a:gd name="connsiteX6" fmla="*/ 1358194 w 1529529"/>
                  <a:gd name="connsiteY6" fmla="*/ 380490 h 1032791"/>
                  <a:gd name="connsiteX7" fmla="*/ 1179719 w 1529529"/>
                  <a:gd name="connsiteY7" fmla="*/ 145087 h 1032791"/>
                  <a:gd name="connsiteX8" fmla="*/ 936993 w 1529529"/>
                  <a:gd name="connsiteY8" fmla="*/ 434399 h 1032791"/>
                  <a:gd name="connsiteX9" fmla="*/ 936993 w 1529529"/>
                  <a:gd name="connsiteY9" fmla="*/ 1026502 h 1032791"/>
                  <a:gd name="connsiteX10" fmla="*/ 767442 w 1529529"/>
                  <a:gd name="connsiteY10" fmla="*/ 1026502 h 1032791"/>
                  <a:gd name="connsiteX11" fmla="*/ 767442 w 1529529"/>
                  <a:gd name="connsiteY11" fmla="*/ 367911 h 1032791"/>
                  <a:gd name="connsiteX12" fmla="*/ 588967 w 1529529"/>
                  <a:gd name="connsiteY12" fmla="*/ 148681 h 1032791"/>
                  <a:gd name="connsiteX13" fmla="*/ 362304 w 1529529"/>
                  <a:gd name="connsiteY13" fmla="*/ 314002 h 1032791"/>
                  <a:gd name="connsiteX14" fmla="*/ 342672 w 1529529"/>
                  <a:gd name="connsiteY14" fmla="*/ 493699 h 1032791"/>
                  <a:gd name="connsiteX15" fmla="*/ 342672 w 1529529"/>
                  <a:gd name="connsiteY15" fmla="*/ 1032791 h 1032791"/>
                  <a:gd name="connsiteX16" fmla="*/ 173121 w 1529529"/>
                  <a:gd name="connsiteY16" fmla="*/ 1032791 h 1032791"/>
                  <a:gd name="connsiteX17" fmla="*/ 173121 w 1529529"/>
                  <a:gd name="connsiteY17" fmla="*/ 160361 h 1032791"/>
                  <a:gd name="connsiteX18" fmla="*/ 0 w 1529529"/>
                  <a:gd name="connsiteY18" fmla="*/ 160361 h 1032791"/>
                  <a:gd name="connsiteX19" fmla="*/ 0 w 1529529"/>
                  <a:gd name="connsiteY19" fmla="*/ 21096 h 1032791"/>
                  <a:gd name="connsiteX20" fmla="*/ 325717 w 1529529"/>
                  <a:gd name="connsiteY20" fmla="*/ 21096 h 1032791"/>
                  <a:gd name="connsiteX21" fmla="*/ 325717 w 1529529"/>
                  <a:gd name="connsiteY21" fmla="*/ 164853 h 1032791"/>
                  <a:gd name="connsiteX22" fmla="*/ 630016 w 1529529"/>
                  <a:gd name="connsiteY22" fmla="*/ 1329 h 1032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29529" h="1032791">
                    <a:moveTo>
                      <a:pt x="630016" y="1329"/>
                    </a:moveTo>
                    <a:cubicBezTo>
                      <a:pt x="753182" y="-10985"/>
                      <a:pt x="868682" y="63319"/>
                      <a:pt x="909329" y="181026"/>
                    </a:cubicBezTo>
                    <a:cubicBezTo>
                      <a:pt x="972866" y="70220"/>
                      <a:pt x="1090125" y="1781"/>
                      <a:pt x="1217198" y="1329"/>
                    </a:cubicBezTo>
                    <a:cubicBezTo>
                      <a:pt x="1417982" y="1329"/>
                      <a:pt x="1529529" y="119929"/>
                      <a:pt x="1529529" y="332870"/>
                    </a:cubicBezTo>
                    <a:lnTo>
                      <a:pt x="1529529" y="1030096"/>
                    </a:lnTo>
                    <a:lnTo>
                      <a:pt x="1358194" y="1030096"/>
                    </a:lnTo>
                    <a:lnTo>
                      <a:pt x="1358194" y="380490"/>
                    </a:lnTo>
                    <a:cubicBezTo>
                      <a:pt x="1358194" y="221458"/>
                      <a:pt x="1308221" y="145087"/>
                      <a:pt x="1179719" y="145087"/>
                    </a:cubicBezTo>
                    <a:cubicBezTo>
                      <a:pt x="1008383" y="145087"/>
                      <a:pt x="936993" y="283454"/>
                      <a:pt x="936993" y="434399"/>
                    </a:cubicBezTo>
                    <a:lnTo>
                      <a:pt x="936993" y="1026502"/>
                    </a:lnTo>
                    <a:lnTo>
                      <a:pt x="767442" y="1026502"/>
                    </a:lnTo>
                    <a:lnTo>
                      <a:pt x="767442" y="367911"/>
                    </a:lnTo>
                    <a:cubicBezTo>
                      <a:pt x="767442" y="222356"/>
                      <a:pt x="711222" y="148681"/>
                      <a:pt x="588967" y="148681"/>
                    </a:cubicBezTo>
                    <a:cubicBezTo>
                      <a:pt x="485282" y="146839"/>
                      <a:pt x="392877" y="214234"/>
                      <a:pt x="362304" y="314002"/>
                    </a:cubicBezTo>
                    <a:cubicBezTo>
                      <a:pt x="346179" y="372440"/>
                      <a:pt x="339548" y="433123"/>
                      <a:pt x="342672" y="493699"/>
                    </a:cubicBezTo>
                    <a:lnTo>
                      <a:pt x="342672" y="1032791"/>
                    </a:lnTo>
                    <a:lnTo>
                      <a:pt x="173121" y="1032791"/>
                    </a:lnTo>
                    <a:lnTo>
                      <a:pt x="173121" y="160361"/>
                    </a:lnTo>
                    <a:lnTo>
                      <a:pt x="0" y="160361"/>
                    </a:lnTo>
                    <a:lnTo>
                      <a:pt x="0" y="21096"/>
                    </a:lnTo>
                    <a:lnTo>
                      <a:pt x="325717" y="21096"/>
                    </a:lnTo>
                    <a:lnTo>
                      <a:pt x="325717" y="164853"/>
                    </a:lnTo>
                    <a:cubicBezTo>
                      <a:pt x="391297" y="60010"/>
                      <a:pt x="507003" y="-2165"/>
                      <a:pt x="630016" y="1329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8DEC8C2-E5E0-4D12-BB4A-4228C956CCC9}"/>
                  </a:ext>
                </a:extLst>
              </p:cNvPr>
              <p:cNvSpPr/>
              <p:nvPr/>
            </p:nvSpPr>
            <p:spPr>
              <a:xfrm>
                <a:off x="9179123" y="3159259"/>
                <a:ext cx="918253" cy="1050030"/>
              </a:xfrm>
              <a:custGeom>
                <a:avLst/>
                <a:gdLst>
                  <a:gd name="connsiteX0" fmla="*/ 464035 w 918253"/>
                  <a:gd name="connsiteY0" fmla="*/ 0 h 1050030"/>
                  <a:gd name="connsiteX1" fmla="*/ 918253 w 918253"/>
                  <a:gd name="connsiteY1" fmla="*/ 513934 h 1050030"/>
                  <a:gd name="connsiteX2" fmla="*/ 918253 w 918253"/>
                  <a:gd name="connsiteY2" fmla="*/ 568742 h 1050030"/>
                  <a:gd name="connsiteX3" fmla="*/ 173121 w 918253"/>
                  <a:gd name="connsiteY3" fmla="*/ 568742 h 1050030"/>
                  <a:gd name="connsiteX4" fmla="*/ 475636 w 918253"/>
                  <a:gd name="connsiteY4" fmla="*/ 910167 h 1050030"/>
                  <a:gd name="connsiteX5" fmla="*/ 737101 w 918253"/>
                  <a:gd name="connsiteY5" fmla="*/ 704413 h 1050030"/>
                  <a:gd name="connsiteX6" fmla="*/ 915576 w 918253"/>
                  <a:gd name="connsiteY6" fmla="*/ 725977 h 1050030"/>
                  <a:gd name="connsiteX7" fmla="*/ 485452 w 918253"/>
                  <a:gd name="connsiteY7" fmla="*/ 1049432 h 1050030"/>
                  <a:gd name="connsiteX8" fmla="*/ 0 w 918253"/>
                  <a:gd name="connsiteY8" fmla="*/ 533701 h 1050030"/>
                  <a:gd name="connsiteX9" fmla="*/ 464035 w 918253"/>
                  <a:gd name="connsiteY9" fmla="*/ 0 h 1050030"/>
                  <a:gd name="connsiteX10" fmla="*/ 182044 w 918253"/>
                  <a:gd name="connsiteY10" fmla="*/ 426781 h 1050030"/>
                  <a:gd name="connsiteX11" fmla="*/ 738886 w 918253"/>
                  <a:gd name="connsiteY11" fmla="*/ 426781 h 1050030"/>
                  <a:gd name="connsiteX12" fmla="*/ 488780 w 918253"/>
                  <a:gd name="connsiteY12" fmla="*/ 140601 h 1050030"/>
                  <a:gd name="connsiteX13" fmla="*/ 464035 w 918253"/>
                  <a:gd name="connsiteY13" fmla="*/ 140164 h 1050030"/>
                  <a:gd name="connsiteX14" fmla="*/ 182044 w 918253"/>
                  <a:gd name="connsiteY14" fmla="*/ 426781 h 105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18253" h="1050030">
                    <a:moveTo>
                      <a:pt x="464035" y="0"/>
                    </a:moveTo>
                    <a:cubicBezTo>
                      <a:pt x="764765" y="0"/>
                      <a:pt x="918253" y="235403"/>
                      <a:pt x="918253" y="513934"/>
                    </a:cubicBezTo>
                    <a:lnTo>
                      <a:pt x="918253" y="568742"/>
                    </a:lnTo>
                    <a:lnTo>
                      <a:pt x="173121" y="568742"/>
                    </a:lnTo>
                    <a:cubicBezTo>
                      <a:pt x="184721" y="787972"/>
                      <a:pt x="306084" y="910167"/>
                      <a:pt x="475636" y="910167"/>
                    </a:cubicBezTo>
                    <a:cubicBezTo>
                      <a:pt x="600273" y="912835"/>
                      <a:pt x="709571" y="826832"/>
                      <a:pt x="737101" y="704413"/>
                    </a:cubicBezTo>
                    <a:lnTo>
                      <a:pt x="915576" y="725977"/>
                    </a:lnTo>
                    <a:cubicBezTo>
                      <a:pt x="868494" y="924165"/>
                      <a:pt x="687557" y="1060223"/>
                      <a:pt x="485452" y="1049432"/>
                    </a:cubicBezTo>
                    <a:cubicBezTo>
                      <a:pt x="179367" y="1049432"/>
                      <a:pt x="0" y="859851"/>
                      <a:pt x="0" y="533701"/>
                    </a:cubicBezTo>
                    <a:cubicBezTo>
                      <a:pt x="0" y="207550"/>
                      <a:pt x="180260" y="0"/>
                      <a:pt x="464035" y="0"/>
                    </a:cubicBezTo>
                    <a:close/>
                    <a:moveTo>
                      <a:pt x="182044" y="426781"/>
                    </a:moveTo>
                    <a:lnTo>
                      <a:pt x="738886" y="426781"/>
                    </a:lnTo>
                    <a:cubicBezTo>
                      <a:pt x="748310" y="278216"/>
                      <a:pt x="636334" y="150090"/>
                      <a:pt x="488780" y="140601"/>
                    </a:cubicBezTo>
                    <a:cubicBezTo>
                      <a:pt x="480544" y="140071"/>
                      <a:pt x="472289" y="139925"/>
                      <a:pt x="464035" y="140164"/>
                    </a:cubicBezTo>
                    <a:cubicBezTo>
                      <a:pt x="307861" y="141643"/>
                      <a:pt x="182036" y="269537"/>
                      <a:pt x="182044" y="426781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</p:grpSp>
      </p:grp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688373D1-EAD8-6348-BE40-8C824FDB290F}"/>
              </a:ext>
            </a:extLst>
          </p:cNvPr>
          <p:cNvGrpSpPr/>
          <p:nvPr userDrawn="1"/>
        </p:nvGrpSpPr>
        <p:grpSpPr>
          <a:xfrm>
            <a:off x="10896133" y="457316"/>
            <a:ext cx="879942" cy="200346"/>
            <a:chOff x="4542179" y="1950721"/>
            <a:chExt cx="3520097" cy="801460"/>
          </a:xfrm>
          <a:solidFill>
            <a:schemeClr val="bg1"/>
          </a:solidFill>
        </p:grpSpPr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5EACC81B-FF2A-B849-9EBC-45B119B7E39E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CF491BE1-72CF-9942-A263-1A118AA2871F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1" name="Friform 20">
              <a:extLst>
                <a:ext uri="{FF2B5EF4-FFF2-40B4-BE49-F238E27FC236}">
                  <a16:creationId xmlns:a16="http://schemas.microsoft.com/office/drawing/2014/main" id="{B10F83E4-17F0-DC4A-9DA6-B9BE6608B62C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2" name="Friform 21">
              <a:extLst>
                <a:ext uri="{FF2B5EF4-FFF2-40B4-BE49-F238E27FC236}">
                  <a16:creationId xmlns:a16="http://schemas.microsoft.com/office/drawing/2014/main" id="{6AEA60AF-56BB-A64C-83E3-B32628B02F55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3" name="Friform 22">
              <a:extLst>
                <a:ext uri="{FF2B5EF4-FFF2-40B4-BE49-F238E27FC236}">
                  <a16:creationId xmlns:a16="http://schemas.microsoft.com/office/drawing/2014/main" id="{C1842D20-0749-0B45-878C-08DA82421F1E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4" name="Friform 23">
              <a:extLst>
                <a:ext uri="{FF2B5EF4-FFF2-40B4-BE49-F238E27FC236}">
                  <a16:creationId xmlns:a16="http://schemas.microsoft.com/office/drawing/2014/main" id="{96E3CC29-B845-C744-B7DD-02FD6A347104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5" name="Friform 24">
              <a:extLst>
                <a:ext uri="{FF2B5EF4-FFF2-40B4-BE49-F238E27FC236}">
                  <a16:creationId xmlns:a16="http://schemas.microsoft.com/office/drawing/2014/main" id="{94E119A3-25BC-9445-BB9B-F1BA1923FBDD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2ED01760-B79F-2D46-A3AA-4C2649FAC8EF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Knowit 2022</a:t>
            </a:r>
          </a:p>
        </p:txBody>
      </p: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FAA5A93E-CFEA-5C49-A400-F9DD99817AC5}"/>
              </a:ext>
            </a:extLst>
          </p:cNvPr>
          <p:cNvGrpSpPr/>
          <p:nvPr userDrawn="1"/>
        </p:nvGrpSpPr>
        <p:grpSpPr>
          <a:xfrm>
            <a:off x="5929471" y="-1053738"/>
            <a:ext cx="8185363" cy="3215853"/>
            <a:chOff x="5929471" y="-1053738"/>
            <a:chExt cx="8185363" cy="3215853"/>
          </a:xfrm>
        </p:grpSpPr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44FD4E3B-72B3-454A-A356-932CD3E98B01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A20FB6CA-D4EF-9E4E-96FE-DF9AF78CB72E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3CCE7712-7340-274F-8307-F6EE6EADA13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68263469-DCFB-A141-9A2A-7DC7F338FCD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C04D0500-476C-FD4B-B007-1CF8340C8CE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93069151-5C07-0240-88F9-99EF163473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48654A76-E456-D344-9160-69EA3E235D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D74D3622-029F-FB42-9BDF-2BCC7191548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59038162-7E1E-A74E-9602-9FA70B9E857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22588D68-1F75-5644-8D6B-B26181FB630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B9531526-F141-C24B-8627-60DFEDFC03C5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18B0B6AC-504B-234C-8C3C-34646E2DC52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E4EEA032-6653-BE4C-863F-4BBCF975D74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9C30E9C4-3B71-624C-82F8-26CEF5CCC93E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2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3F86F026-1F8F-C441-B564-C8101F4A46EA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3173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 Flamingo Welcome 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uppe 6">
            <a:extLst>
              <a:ext uri="{FF2B5EF4-FFF2-40B4-BE49-F238E27FC236}">
                <a16:creationId xmlns:a16="http://schemas.microsoft.com/office/drawing/2014/main" id="{FD093F54-C9E2-A249-A598-5F771E961910}"/>
              </a:ext>
            </a:extLst>
          </p:cNvPr>
          <p:cNvGrpSpPr/>
          <p:nvPr userDrawn="1"/>
        </p:nvGrpSpPr>
        <p:grpSpPr>
          <a:xfrm>
            <a:off x="1757248" y="2460237"/>
            <a:ext cx="8745266" cy="2141698"/>
            <a:chOff x="1757248" y="2460237"/>
            <a:chExt cx="8745266" cy="2141698"/>
          </a:xfrm>
        </p:grpSpPr>
        <p:pic>
          <p:nvPicPr>
            <p:cNvPr id="3" name="Bilde 4" descr="Welcome">
              <a:extLst>
                <a:ext uri="{FF2B5EF4-FFF2-40B4-BE49-F238E27FC236}">
                  <a16:creationId xmlns:a16="http://schemas.microsoft.com/office/drawing/2014/main" id="{39CC579B-C90F-443C-8FAD-06614738F0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57248" y="2460237"/>
              <a:ext cx="8745266" cy="2141698"/>
            </a:xfrm>
            <a:prstGeom prst="rect">
              <a:avLst/>
            </a:prstGeom>
          </p:spPr>
        </p:pic>
        <p:pic>
          <p:nvPicPr>
            <p:cNvPr id="5" name="Bilde 3">
              <a:extLst>
                <a:ext uri="{FF2B5EF4-FFF2-40B4-BE49-F238E27FC236}">
                  <a16:creationId xmlns:a16="http://schemas.microsoft.com/office/drawing/2014/main" id="{9202B83D-0FD9-4162-AF4F-6324E6FE6C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87109" y="2488812"/>
              <a:ext cx="1251526" cy="455100"/>
            </a:xfrm>
            <a:prstGeom prst="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B719F-112C-46C2-8D67-9F6CAC87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8858919"/>
            <a:ext cx="992188" cy="365125"/>
          </a:xfrm>
        </p:spPr>
        <p:txBody>
          <a:bodyPr/>
          <a:lstStyle/>
          <a:p>
            <a:fld id="{A7198BB0-8D84-6A42-A6CF-7AE6ED88CAD6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79ADE-B04E-4EE3-AF0E-DB1F6274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8858918"/>
            <a:ext cx="910916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7B7C-CF47-40CB-A679-82BDD559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8858919"/>
            <a:ext cx="888999" cy="365125"/>
          </a:xfrm>
        </p:spPr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548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est Mak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4C28C-3366-4153-8D8D-C0F0076E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8772291"/>
            <a:ext cx="992188" cy="365125"/>
          </a:xfrm>
        </p:spPr>
        <p:txBody>
          <a:bodyPr/>
          <a:lstStyle/>
          <a:p>
            <a:fld id="{50F5D271-6B44-6E4C-8D4F-EDC88D32D8EC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7AD14-1E53-4D89-8A2E-88458CBD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8772290"/>
            <a:ext cx="910916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CB722-0EDF-402E-8D04-0AD037E9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8772291"/>
            <a:ext cx="888999" cy="365125"/>
          </a:xfrm>
        </p:spPr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BC475BDB-C539-4B95-9374-7B0FE4810E6D}"/>
              </a:ext>
            </a:extLst>
          </p:cNvPr>
          <p:cNvGrpSpPr/>
          <p:nvPr userDrawn="1"/>
        </p:nvGrpSpPr>
        <p:grpSpPr>
          <a:xfrm>
            <a:off x="1992597" y="1828046"/>
            <a:ext cx="8373915" cy="2783717"/>
            <a:chOff x="1992597" y="1828046"/>
            <a:chExt cx="8373915" cy="2783717"/>
          </a:xfrm>
        </p:grpSpPr>
        <p:pic>
          <p:nvPicPr>
            <p:cNvPr id="36" name="Grafikk 7">
              <a:extLst>
                <a:ext uri="{FF2B5EF4-FFF2-40B4-BE49-F238E27FC236}">
                  <a16:creationId xmlns:a16="http://schemas.microsoft.com/office/drawing/2014/main" id="{277ECD75-CE0E-4CCD-99CA-11B0BA6CCC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2597" y="2131934"/>
              <a:ext cx="8373915" cy="2479829"/>
            </a:xfrm>
            <a:prstGeom prst="rect">
              <a:avLst/>
            </a:prstGeom>
          </p:spPr>
        </p:pic>
        <p:pic>
          <p:nvPicPr>
            <p:cNvPr id="37" name="Grafikk 5">
              <a:extLst>
                <a:ext uri="{FF2B5EF4-FFF2-40B4-BE49-F238E27FC236}">
                  <a16:creationId xmlns:a16="http://schemas.microsoft.com/office/drawing/2014/main" id="{9B811F8D-20A3-45FE-8ABA-BC80CBF4DC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35565">
              <a:off x="5891395" y="2112095"/>
              <a:ext cx="1217356" cy="649257"/>
            </a:xfrm>
            <a:prstGeom prst="rect">
              <a:avLst/>
            </a:prstGeom>
          </p:spPr>
        </p:pic>
      </p:grpSp>
      <p:grpSp>
        <p:nvGrpSpPr>
          <p:cNvPr id="10" name="Gruppe 9">
            <a:extLst>
              <a:ext uri="{FF2B5EF4-FFF2-40B4-BE49-F238E27FC236}">
                <a16:creationId xmlns:a16="http://schemas.microsoft.com/office/drawing/2014/main" id="{43C23019-8D0E-D740-A301-D901372D4EA7}"/>
              </a:ext>
            </a:extLst>
          </p:cNvPr>
          <p:cNvGrpSpPr/>
          <p:nvPr userDrawn="1"/>
        </p:nvGrpSpPr>
        <p:grpSpPr>
          <a:xfrm>
            <a:off x="10896133" y="457316"/>
            <a:ext cx="879942" cy="200346"/>
            <a:chOff x="4542179" y="1950721"/>
            <a:chExt cx="3520097" cy="801460"/>
          </a:xfrm>
          <a:solidFill>
            <a:schemeClr val="bg1"/>
          </a:solidFill>
        </p:grpSpPr>
        <p:sp>
          <p:nvSpPr>
            <p:cNvPr id="11" name="Friform 10">
              <a:extLst>
                <a:ext uri="{FF2B5EF4-FFF2-40B4-BE49-F238E27FC236}">
                  <a16:creationId xmlns:a16="http://schemas.microsoft.com/office/drawing/2014/main" id="{7F3C43CF-120A-6543-A830-FFA2F622A511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iform 11">
              <a:extLst>
                <a:ext uri="{FF2B5EF4-FFF2-40B4-BE49-F238E27FC236}">
                  <a16:creationId xmlns:a16="http://schemas.microsoft.com/office/drawing/2014/main" id="{79B0E829-7E48-5746-A73E-20BF7FF5D697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iform 12">
              <a:extLst>
                <a:ext uri="{FF2B5EF4-FFF2-40B4-BE49-F238E27FC236}">
                  <a16:creationId xmlns:a16="http://schemas.microsoft.com/office/drawing/2014/main" id="{498220F8-0297-8240-92FB-FBA23FB22AE9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62AC0690-9D55-A84B-842D-51E1CE17D057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C2D21CE7-4CF6-C14E-863A-EBB285603ECA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3B6F64C6-CB73-F748-AA05-8B29DAEB01ED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E113C892-31E9-254A-A26D-048F17934B2F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grpSp>
        <p:nvGrpSpPr>
          <p:cNvPr id="52" name="Gruppe 51">
            <a:extLst>
              <a:ext uri="{FF2B5EF4-FFF2-40B4-BE49-F238E27FC236}">
                <a16:creationId xmlns:a16="http://schemas.microsoft.com/office/drawing/2014/main" id="{D3CF7F8F-B1A0-0240-B27C-DC8BA151D5DE}"/>
              </a:ext>
            </a:extLst>
          </p:cNvPr>
          <p:cNvGrpSpPr/>
          <p:nvPr userDrawn="1"/>
        </p:nvGrpSpPr>
        <p:grpSpPr>
          <a:xfrm>
            <a:off x="1289319" y="2131934"/>
            <a:ext cx="9271762" cy="1959170"/>
            <a:chOff x="1289319" y="2440966"/>
            <a:chExt cx="9271762" cy="1959170"/>
          </a:xfrm>
        </p:grpSpPr>
        <p:grpSp>
          <p:nvGrpSpPr>
            <p:cNvPr id="50" name="Gruppe 49">
              <a:extLst>
                <a:ext uri="{FF2B5EF4-FFF2-40B4-BE49-F238E27FC236}">
                  <a16:creationId xmlns:a16="http://schemas.microsoft.com/office/drawing/2014/main" id="{E75B876E-AC43-524C-9E7B-6B9529C3242F}"/>
                </a:ext>
              </a:extLst>
            </p:cNvPr>
            <p:cNvGrpSpPr/>
            <p:nvPr userDrawn="1"/>
          </p:nvGrpSpPr>
          <p:grpSpPr>
            <a:xfrm>
              <a:off x="1289319" y="2440966"/>
              <a:ext cx="8797013" cy="1959170"/>
              <a:chOff x="1289319" y="2440966"/>
              <a:chExt cx="8797013" cy="1959170"/>
            </a:xfrm>
            <a:solidFill>
              <a:schemeClr val="bg2"/>
            </a:solidFill>
          </p:grpSpPr>
          <p:sp>
            <p:nvSpPr>
              <p:cNvPr id="18" name="Friform 17">
                <a:extLst>
                  <a:ext uri="{FF2B5EF4-FFF2-40B4-BE49-F238E27FC236}">
                    <a16:creationId xmlns:a16="http://schemas.microsoft.com/office/drawing/2014/main" id="{AC39E73C-CCB2-9B41-B95A-AF9C431FA141}"/>
                  </a:ext>
                </a:extLst>
              </p:cNvPr>
              <p:cNvSpPr/>
              <p:nvPr/>
            </p:nvSpPr>
            <p:spPr>
              <a:xfrm>
                <a:off x="1289319" y="2453238"/>
                <a:ext cx="825147" cy="755937"/>
              </a:xfrm>
              <a:custGeom>
                <a:avLst/>
                <a:gdLst>
                  <a:gd name="connsiteX0" fmla="*/ 441415 w 825147"/>
                  <a:gd name="connsiteY0" fmla="*/ 554190 h 755937"/>
                  <a:gd name="connsiteX1" fmla="*/ 470745 w 825147"/>
                  <a:gd name="connsiteY1" fmla="*/ 646965 h 755937"/>
                  <a:gd name="connsiteX2" fmla="*/ 508874 w 825147"/>
                  <a:gd name="connsiteY2" fmla="*/ 532101 h 755937"/>
                  <a:gd name="connsiteX3" fmla="*/ 691697 w 825147"/>
                  <a:gd name="connsiteY3" fmla="*/ 0 h 755937"/>
                  <a:gd name="connsiteX4" fmla="*/ 825148 w 825147"/>
                  <a:gd name="connsiteY4" fmla="*/ 0 h 755937"/>
                  <a:gd name="connsiteX5" fmla="*/ 825148 w 825147"/>
                  <a:gd name="connsiteY5" fmla="*/ 755937 h 755937"/>
                  <a:gd name="connsiteX6" fmla="*/ 727381 w 825147"/>
                  <a:gd name="connsiteY6" fmla="*/ 755937 h 755937"/>
                  <a:gd name="connsiteX7" fmla="*/ 727381 w 825147"/>
                  <a:gd name="connsiteY7" fmla="*/ 123699 h 755937"/>
                  <a:gd name="connsiteX8" fmla="*/ 510829 w 825147"/>
                  <a:gd name="connsiteY8" fmla="*/ 755937 h 755937"/>
                  <a:gd name="connsiteX9" fmla="*/ 420395 w 825147"/>
                  <a:gd name="connsiteY9" fmla="*/ 755937 h 755937"/>
                  <a:gd name="connsiteX10" fmla="*/ 202865 w 825147"/>
                  <a:gd name="connsiteY10" fmla="*/ 112900 h 755937"/>
                  <a:gd name="connsiteX11" fmla="*/ 202865 w 825147"/>
                  <a:gd name="connsiteY11" fmla="*/ 755937 h 755937"/>
                  <a:gd name="connsiteX12" fmla="*/ 105099 w 825147"/>
                  <a:gd name="connsiteY12" fmla="*/ 755937 h 755937"/>
                  <a:gd name="connsiteX13" fmla="*/ 105099 w 825147"/>
                  <a:gd name="connsiteY13" fmla="*/ 88847 h 755937"/>
                  <a:gd name="connsiteX14" fmla="*/ 0 w 825147"/>
                  <a:gd name="connsiteY14" fmla="*/ 88847 h 755937"/>
                  <a:gd name="connsiteX15" fmla="*/ 0 w 825147"/>
                  <a:gd name="connsiteY15" fmla="*/ 0 h 755937"/>
                  <a:gd name="connsiteX16" fmla="*/ 257614 w 825147"/>
                  <a:gd name="connsiteY16" fmla="*/ 0 h 75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25147" h="755937">
                    <a:moveTo>
                      <a:pt x="441415" y="554190"/>
                    </a:moveTo>
                    <a:cubicBezTo>
                      <a:pt x="452169" y="585115"/>
                      <a:pt x="461457" y="616531"/>
                      <a:pt x="470745" y="646965"/>
                    </a:cubicBezTo>
                    <a:cubicBezTo>
                      <a:pt x="484432" y="601805"/>
                      <a:pt x="497142" y="565971"/>
                      <a:pt x="508874" y="532101"/>
                    </a:cubicBezTo>
                    <a:lnTo>
                      <a:pt x="691697" y="0"/>
                    </a:lnTo>
                    <a:lnTo>
                      <a:pt x="825148" y="0"/>
                    </a:lnTo>
                    <a:lnTo>
                      <a:pt x="825148" y="755937"/>
                    </a:lnTo>
                    <a:lnTo>
                      <a:pt x="727381" y="755937"/>
                    </a:lnTo>
                    <a:lnTo>
                      <a:pt x="727381" y="123699"/>
                    </a:lnTo>
                    <a:lnTo>
                      <a:pt x="510829" y="755937"/>
                    </a:lnTo>
                    <a:lnTo>
                      <a:pt x="420395" y="755937"/>
                    </a:lnTo>
                    <a:lnTo>
                      <a:pt x="202865" y="112900"/>
                    </a:lnTo>
                    <a:lnTo>
                      <a:pt x="202865" y="755937"/>
                    </a:lnTo>
                    <a:lnTo>
                      <a:pt x="105099" y="755937"/>
                    </a:lnTo>
                    <a:lnTo>
                      <a:pt x="105099" y="88847"/>
                    </a:lnTo>
                    <a:lnTo>
                      <a:pt x="0" y="88847"/>
                    </a:lnTo>
                    <a:lnTo>
                      <a:pt x="0" y="0"/>
                    </a:lnTo>
                    <a:lnTo>
                      <a:pt x="257614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19" name="Friform 18">
                <a:extLst>
                  <a:ext uri="{FF2B5EF4-FFF2-40B4-BE49-F238E27FC236}">
                    <a16:creationId xmlns:a16="http://schemas.microsoft.com/office/drawing/2014/main" id="{E4B9BB86-47D3-7441-920E-67971B31E8D5}"/>
                  </a:ext>
                </a:extLst>
              </p:cNvPr>
              <p:cNvSpPr/>
              <p:nvPr/>
            </p:nvSpPr>
            <p:spPr>
              <a:xfrm>
                <a:off x="2255719" y="2649585"/>
                <a:ext cx="503516" cy="572352"/>
              </a:xfrm>
              <a:custGeom>
                <a:avLst/>
                <a:gdLst>
                  <a:gd name="connsiteX0" fmla="*/ 259589 w 503516"/>
                  <a:gd name="connsiteY0" fmla="*/ 0 h 572352"/>
                  <a:gd name="connsiteX1" fmla="*/ 434102 w 503516"/>
                  <a:gd name="connsiteY1" fmla="*/ 52032 h 572352"/>
                  <a:gd name="connsiteX2" fmla="*/ 474186 w 503516"/>
                  <a:gd name="connsiteY2" fmla="*/ 183585 h 572352"/>
                  <a:gd name="connsiteX3" fmla="*/ 474186 w 503516"/>
                  <a:gd name="connsiteY3" fmla="*/ 404475 h 572352"/>
                  <a:gd name="connsiteX4" fmla="*/ 503516 w 503516"/>
                  <a:gd name="connsiteY4" fmla="*/ 559590 h 572352"/>
                  <a:gd name="connsiteX5" fmla="*/ 405750 w 503516"/>
                  <a:gd name="connsiteY5" fmla="*/ 559590 h 572352"/>
                  <a:gd name="connsiteX6" fmla="*/ 387174 w 503516"/>
                  <a:gd name="connsiteY6" fmla="*/ 491850 h 572352"/>
                  <a:gd name="connsiteX7" fmla="*/ 189198 w 503516"/>
                  <a:gd name="connsiteY7" fmla="*/ 572353 h 572352"/>
                  <a:gd name="connsiteX8" fmla="*/ 20 w 503516"/>
                  <a:gd name="connsiteY8" fmla="*/ 414784 h 572352"/>
                  <a:gd name="connsiteX9" fmla="*/ 64057 w 503516"/>
                  <a:gd name="connsiteY9" fmla="*/ 289121 h 572352"/>
                  <a:gd name="connsiteX10" fmla="*/ 210706 w 503516"/>
                  <a:gd name="connsiteY10" fmla="*/ 243471 h 572352"/>
                  <a:gd name="connsiteX11" fmla="*/ 384241 w 503516"/>
                  <a:gd name="connsiteY11" fmla="*/ 210583 h 572352"/>
                  <a:gd name="connsiteX12" fmla="*/ 384241 w 503516"/>
                  <a:gd name="connsiteY12" fmla="*/ 190948 h 572352"/>
                  <a:gd name="connsiteX13" fmla="*/ 251768 w 503516"/>
                  <a:gd name="connsiteY13" fmla="*/ 78048 h 572352"/>
                  <a:gd name="connsiteX14" fmla="*/ 110007 w 503516"/>
                  <a:gd name="connsiteY14" fmla="*/ 182603 h 572352"/>
                  <a:gd name="connsiteX15" fmla="*/ 19573 w 503516"/>
                  <a:gd name="connsiteY15" fmla="*/ 170822 h 572352"/>
                  <a:gd name="connsiteX16" fmla="*/ 259589 w 503516"/>
                  <a:gd name="connsiteY16" fmla="*/ 0 h 572352"/>
                  <a:gd name="connsiteX17" fmla="*/ 247369 w 503516"/>
                  <a:gd name="connsiteY17" fmla="*/ 316610 h 572352"/>
                  <a:gd name="connsiteX18" fmla="*/ 97786 w 503516"/>
                  <a:gd name="connsiteY18" fmla="*/ 414784 h 572352"/>
                  <a:gd name="connsiteX19" fmla="*/ 212662 w 503516"/>
                  <a:gd name="connsiteY19" fmla="*/ 501177 h 572352"/>
                  <a:gd name="connsiteX20" fmla="*/ 345135 w 503516"/>
                  <a:gd name="connsiteY20" fmla="*/ 440309 h 572352"/>
                  <a:gd name="connsiteX21" fmla="*/ 379842 w 503516"/>
                  <a:gd name="connsiteY21" fmla="*/ 325446 h 572352"/>
                  <a:gd name="connsiteX22" fmla="*/ 379842 w 503516"/>
                  <a:gd name="connsiteY22" fmla="*/ 285194 h 572352"/>
                  <a:gd name="connsiteX23" fmla="*/ 247369 w 503516"/>
                  <a:gd name="connsiteY23" fmla="*/ 316610 h 57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3516" h="572352">
                    <a:moveTo>
                      <a:pt x="259589" y="0"/>
                    </a:moveTo>
                    <a:cubicBezTo>
                      <a:pt x="353445" y="0"/>
                      <a:pt x="406239" y="20126"/>
                      <a:pt x="434102" y="52032"/>
                    </a:cubicBezTo>
                    <a:cubicBezTo>
                      <a:pt x="465793" y="87993"/>
                      <a:pt x="480414" y="135975"/>
                      <a:pt x="474186" y="183585"/>
                    </a:cubicBezTo>
                    <a:lnTo>
                      <a:pt x="474186" y="404475"/>
                    </a:lnTo>
                    <a:cubicBezTo>
                      <a:pt x="471033" y="457818"/>
                      <a:pt x="481113" y="511117"/>
                      <a:pt x="503516" y="559590"/>
                    </a:cubicBezTo>
                    <a:lnTo>
                      <a:pt x="405750" y="559590"/>
                    </a:lnTo>
                    <a:cubicBezTo>
                      <a:pt x="395631" y="538286"/>
                      <a:pt x="389345" y="515353"/>
                      <a:pt x="387174" y="491850"/>
                    </a:cubicBezTo>
                    <a:cubicBezTo>
                      <a:pt x="333271" y="542194"/>
                      <a:pt x="262796" y="570850"/>
                      <a:pt x="189198" y="572353"/>
                    </a:cubicBezTo>
                    <a:cubicBezTo>
                      <a:pt x="69434" y="572353"/>
                      <a:pt x="20" y="507558"/>
                      <a:pt x="20" y="414784"/>
                    </a:cubicBezTo>
                    <a:cubicBezTo>
                      <a:pt x="-787" y="364808"/>
                      <a:pt x="23220" y="317700"/>
                      <a:pt x="64057" y="289121"/>
                    </a:cubicBezTo>
                    <a:cubicBezTo>
                      <a:pt x="108037" y="261098"/>
                      <a:pt x="158655" y="245341"/>
                      <a:pt x="210706" y="243471"/>
                    </a:cubicBezTo>
                    <a:cubicBezTo>
                      <a:pt x="269542" y="238670"/>
                      <a:pt x="327708" y="227645"/>
                      <a:pt x="384241" y="210583"/>
                    </a:cubicBezTo>
                    <a:lnTo>
                      <a:pt x="384241" y="190948"/>
                    </a:lnTo>
                    <a:cubicBezTo>
                      <a:pt x="384241" y="120263"/>
                      <a:pt x="353445" y="78048"/>
                      <a:pt x="251768" y="78048"/>
                    </a:cubicBezTo>
                    <a:cubicBezTo>
                      <a:pt x="150091" y="78048"/>
                      <a:pt x="126627" y="112900"/>
                      <a:pt x="110007" y="182603"/>
                    </a:cubicBezTo>
                    <a:lnTo>
                      <a:pt x="19573" y="170822"/>
                    </a:lnTo>
                    <a:cubicBezTo>
                      <a:pt x="42059" y="48596"/>
                      <a:pt x="125161" y="0"/>
                      <a:pt x="259589" y="0"/>
                    </a:cubicBezTo>
                    <a:close/>
                    <a:moveTo>
                      <a:pt x="247369" y="316610"/>
                    </a:moveTo>
                    <a:cubicBezTo>
                      <a:pt x="166223" y="329373"/>
                      <a:pt x="97786" y="338699"/>
                      <a:pt x="97786" y="414784"/>
                    </a:cubicBezTo>
                    <a:cubicBezTo>
                      <a:pt x="97786" y="468779"/>
                      <a:pt x="138848" y="501177"/>
                      <a:pt x="212662" y="501177"/>
                    </a:cubicBezTo>
                    <a:cubicBezTo>
                      <a:pt x="263446" y="500804"/>
                      <a:pt x="311650" y="478651"/>
                      <a:pt x="345135" y="440309"/>
                    </a:cubicBezTo>
                    <a:cubicBezTo>
                      <a:pt x="371014" y="407946"/>
                      <a:pt x="383449" y="366797"/>
                      <a:pt x="379842" y="325446"/>
                    </a:cubicBezTo>
                    <a:lnTo>
                      <a:pt x="379842" y="285194"/>
                    </a:lnTo>
                    <a:cubicBezTo>
                      <a:pt x="337050" y="300794"/>
                      <a:pt x="292590" y="311333"/>
                      <a:pt x="247369" y="31661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0" name="Friform 19">
                <a:extLst>
                  <a:ext uri="{FF2B5EF4-FFF2-40B4-BE49-F238E27FC236}">
                    <a16:creationId xmlns:a16="http://schemas.microsoft.com/office/drawing/2014/main" id="{40395E85-37B1-7644-B967-CFACD6D0898E}"/>
                  </a:ext>
                </a:extLst>
              </p:cNvPr>
              <p:cNvSpPr/>
              <p:nvPr/>
            </p:nvSpPr>
            <p:spPr>
              <a:xfrm>
                <a:off x="2803719" y="2453238"/>
                <a:ext cx="546513" cy="755937"/>
              </a:xfrm>
              <a:custGeom>
                <a:avLst/>
                <a:gdLst>
                  <a:gd name="connsiteX0" fmla="*/ 188200 w 546513"/>
                  <a:gd name="connsiteY0" fmla="*/ 430982 h 755937"/>
                  <a:gd name="connsiteX1" fmla="*/ 406708 w 546513"/>
                  <a:gd name="connsiteY1" fmla="*/ 209110 h 755937"/>
                  <a:gd name="connsiteX2" fmla="*/ 525494 w 546513"/>
                  <a:gd name="connsiteY2" fmla="*/ 209110 h 755937"/>
                  <a:gd name="connsiteX3" fmla="*/ 316274 w 546513"/>
                  <a:gd name="connsiteY3" fmla="*/ 411839 h 755937"/>
                  <a:gd name="connsiteX4" fmla="*/ 546514 w 546513"/>
                  <a:gd name="connsiteY4" fmla="*/ 755446 h 755937"/>
                  <a:gd name="connsiteX5" fmla="*/ 432616 w 546513"/>
                  <a:gd name="connsiteY5" fmla="*/ 755446 h 755937"/>
                  <a:gd name="connsiteX6" fmla="*/ 253215 w 546513"/>
                  <a:gd name="connsiteY6" fmla="*/ 475651 h 755937"/>
                  <a:gd name="connsiteX7" fmla="*/ 188200 w 546513"/>
                  <a:gd name="connsiteY7" fmla="*/ 538483 h 755937"/>
                  <a:gd name="connsiteX8" fmla="*/ 188200 w 546513"/>
                  <a:gd name="connsiteY8" fmla="*/ 755937 h 755937"/>
                  <a:gd name="connsiteX9" fmla="*/ 94345 w 546513"/>
                  <a:gd name="connsiteY9" fmla="*/ 755937 h 755937"/>
                  <a:gd name="connsiteX10" fmla="*/ 94345 w 546513"/>
                  <a:gd name="connsiteY10" fmla="*/ 74121 h 755937"/>
                  <a:gd name="connsiteX11" fmla="*/ 0 w 546513"/>
                  <a:gd name="connsiteY11" fmla="*/ 74121 h 755937"/>
                  <a:gd name="connsiteX12" fmla="*/ 0 w 546513"/>
                  <a:gd name="connsiteY12" fmla="*/ 0 h 755937"/>
                  <a:gd name="connsiteX13" fmla="*/ 188200 w 546513"/>
                  <a:gd name="connsiteY13" fmla="*/ 0 h 75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6513" h="755937">
                    <a:moveTo>
                      <a:pt x="188200" y="430982"/>
                    </a:moveTo>
                    <a:lnTo>
                      <a:pt x="406708" y="209110"/>
                    </a:lnTo>
                    <a:lnTo>
                      <a:pt x="525494" y="209110"/>
                    </a:lnTo>
                    <a:lnTo>
                      <a:pt x="316274" y="411839"/>
                    </a:lnTo>
                    <a:lnTo>
                      <a:pt x="546514" y="755446"/>
                    </a:lnTo>
                    <a:lnTo>
                      <a:pt x="432616" y="755446"/>
                    </a:lnTo>
                    <a:lnTo>
                      <a:pt x="253215" y="475651"/>
                    </a:lnTo>
                    <a:lnTo>
                      <a:pt x="188200" y="538483"/>
                    </a:lnTo>
                    <a:lnTo>
                      <a:pt x="188200" y="755937"/>
                    </a:lnTo>
                    <a:lnTo>
                      <a:pt x="94345" y="755937"/>
                    </a:lnTo>
                    <a:lnTo>
                      <a:pt x="94345" y="74121"/>
                    </a:lnTo>
                    <a:lnTo>
                      <a:pt x="0" y="74121"/>
                    </a:lnTo>
                    <a:lnTo>
                      <a:pt x="0" y="0"/>
                    </a:lnTo>
                    <a:lnTo>
                      <a:pt x="188200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1" name="Friform 20">
                <a:extLst>
                  <a:ext uri="{FF2B5EF4-FFF2-40B4-BE49-F238E27FC236}">
                    <a16:creationId xmlns:a16="http://schemas.microsoft.com/office/drawing/2014/main" id="{6070996F-FBB4-D248-A6EE-6052041AE1C5}"/>
                  </a:ext>
                </a:extLst>
              </p:cNvPr>
              <p:cNvSpPr/>
              <p:nvPr/>
            </p:nvSpPr>
            <p:spPr>
              <a:xfrm>
                <a:off x="3398627" y="2649585"/>
                <a:ext cx="500074" cy="571220"/>
              </a:xfrm>
              <a:custGeom>
                <a:avLst/>
                <a:gdLst>
                  <a:gd name="connsiteX0" fmla="*/ 251748 w 500074"/>
                  <a:gd name="connsiteY0" fmla="*/ 0 h 571220"/>
                  <a:gd name="connsiteX1" fmla="*/ 500075 w 500074"/>
                  <a:gd name="connsiteY1" fmla="*/ 279795 h 571220"/>
                  <a:gd name="connsiteX2" fmla="*/ 500075 w 500074"/>
                  <a:gd name="connsiteY2" fmla="*/ 309247 h 571220"/>
                  <a:gd name="connsiteX3" fmla="*/ 93367 w 500074"/>
                  <a:gd name="connsiteY3" fmla="*/ 309247 h 571220"/>
                  <a:gd name="connsiteX4" fmla="*/ 258103 w 500074"/>
                  <a:gd name="connsiteY4" fmla="*/ 495286 h 571220"/>
                  <a:gd name="connsiteX5" fmla="*/ 401331 w 500074"/>
                  <a:gd name="connsiteY5" fmla="*/ 383368 h 571220"/>
                  <a:gd name="connsiteX6" fmla="*/ 499097 w 500074"/>
                  <a:gd name="connsiteY6" fmla="*/ 394658 h 571220"/>
                  <a:gd name="connsiteX7" fmla="*/ 264947 w 500074"/>
                  <a:gd name="connsiteY7" fmla="*/ 570880 h 571220"/>
                  <a:gd name="connsiteX8" fmla="*/ 0 w 500074"/>
                  <a:gd name="connsiteY8" fmla="*/ 290594 h 571220"/>
                  <a:gd name="connsiteX9" fmla="*/ 251748 w 500074"/>
                  <a:gd name="connsiteY9" fmla="*/ 0 h 571220"/>
                  <a:gd name="connsiteX10" fmla="*/ 98744 w 500074"/>
                  <a:gd name="connsiteY10" fmla="*/ 232181 h 571220"/>
                  <a:gd name="connsiteX11" fmla="*/ 402309 w 500074"/>
                  <a:gd name="connsiteY11" fmla="*/ 232181 h 571220"/>
                  <a:gd name="connsiteX12" fmla="*/ 264786 w 500074"/>
                  <a:gd name="connsiteY12" fmla="*/ 76296 h 571220"/>
                  <a:gd name="connsiteX13" fmla="*/ 251748 w 500074"/>
                  <a:gd name="connsiteY13" fmla="*/ 76085 h 571220"/>
                  <a:gd name="connsiteX14" fmla="*/ 98744 w 500074"/>
                  <a:gd name="connsiteY14" fmla="*/ 232181 h 57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074" h="571220">
                    <a:moveTo>
                      <a:pt x="251748" y="0"/>
                    </a:moveTo>
                    <a:cubicBezTo>
                      <a:pt x="415996" y="0"/>
                      <a:pt x="500075" y="127626"/>
                      <a:pt x="500075" y="279795"/>
                    </a:cubicBezTo>
                    <a:lnTo>
                      <a:pt x="500075" y="309247"/>
                    </a:lnTo>
                    <a:lnTo>
                      <a:pt x="93367" y="309247"/>
                    </a:lnTo>
                    <a:cubicBezTo>
                      <a:pt x="99722" y="428528"/>
                      <a:pt x="165714" y="495286"/>
                      <a:pt x="258103" y="495286"/>
                    </a:cubicBezTo>
                    <a:cubicBezTo>
                      <a:pt x="326231" y="496798"/>
                      <a:pt x="386050" y="450053"/>
                      <a:pt x="401331" y="383368"/>
                    </a:cubicBezTo>
                    <a:lnTo>
                      <a:pt x="499097" y="394658"/>
                    </a:lnTo>
                    <a:cubicBezTo>
                      <a:pt x="473903" y="502625"/>
                      <a:pt x="375217" y="576898"/>
                      <a:pt x="264947" y="570880"/>
                    </a:cubicBezTo>
                    <a:cubicBezTo>
                      <a:pt x="97766" y="570880"/>
                      <a:pt x="0" y="467798"/>
                      <a:pt x="0" y="290594"/>
                    </a:cubicBezTo>
                    <a:cubicBezTo>
                      <a:pt x="0" y="113391"/>
                      <a:pt x="97277" y="0"/>
                      <a:pt x="251748" y="0"/>
                    </a:cubicBezTo>
                    <a:close/>
                    <a:moveTo>
                      <a:pt x="98744" y="232181"/>
                    </a:moveTo>
                    <a:lnTo>
                      <a:pt x="402309" y="232181"/>
                    </a:lnTo>
                    <a:cubicBezTo>
                      <a:pt x="407202" y="151001"/>
                      <a:pt x="345629" y="81204"/>
                      <a:pt x="264786" y="76296"/>
                    </a:cubicBezTo>
                    <a:cubicBezTo>
                      <a:pt x="260445" y="76031"/>
                      <a:pt x="256094" y="75962"/>
                      <a:pt x="251748" y="76085"/>
                    </a:cubicBezTo>
                    <a:cubicBezTo>
                      <a:pt x="166741" y="77160"/>
                      <a:pt x="98470" y="146814"/>
                      <a:pt x="98744" y="232181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2" name="Friform 21">
                <a:extLst>
                  <a:ext uri="{FF2B5EF4-FFF2-40B4-BE49-F238E27FC236}">
                    <a16:creationId xmlns:a16="http://schemas.microsoft.com/office/drawing/2014/main" id="{C116FE02-5631-7A43-9337-B8494CD514AD}"/>
                  </a:ext>
                </a:extLst>
              </p:cNvPr>
              <p:cNvSpPr/>
              <p:nvPr/>
            </p:nvSpPr>
            <p:spPr>
              <a:xfrm>
                <a:off x="4031664" y="2649585"/>
                <a:ext cx="296720" cy="561553"/>
              </a:xfrm>
              <a:custGeom>
                <a:avLst/>
                <a:gdLst>
                  <a:gd name="connsiteX0" fmla="*/ 202865 w 296720"/>
                  <a:gd name="connsiteY0" fmla="*/ 0 h 561553"/>
                  <a:gd name="connsiteX1" fmla="*/ 296721 w 296720"/>
                  <a:gd name="connsiteY1" fmla="*/ 29452 h 561553"/>
                  <a:gd name="connsiteX2" fmla="*/ 264947 w 296720"/>
                  <a:gd name="connsiteY2" fmla="*/ 115354 h 561553"/>
                  <a:gd name="connsiteX3" fmla="*/ 194555 w 296720"/>
                  <a:gd name="connsiteY3" fmla="*/ 95228 h 561553"/>
                  <a:gd name="connsiteX4" fmla="*/ 92878 w 296720"/>
                  <a:gd name="connsiteY4" fmla="*/ 267032 h 561553"/>
                  <a:gd name="connsiteX5" fmla="*/ 92878 w 296720"/>
                  <a:gd name="connsiteY5" fmla="*/ 561553 h 561553"/>
                  <a:gd name="connsiteX6" fmla="*/ 0 w 296720"/>
                  <a:gd name="connsiteY6" fmla="*/ 561553 h 561553"/>
                  <a:gd name="connsiteX7" fmla="*/ 0 w 296720"/>
                  <a:gd name="connsiteY7" fmla="*/ 12763 h 561553"/>
                  <a:gd name="connsiteX8" fmla="*/ 84568 w 296720"/>
                  <a:gd name="connsiteY8" fmla="*/ 12763 h 561553"/>
                  <a:gd name="connsiteX9" fmla="*/ 84568 w 296720"/>
                  <a:gd name="connsiteY9" fmla="*/ 95228 h 561553"/>
                  <a:gd name="connsiteX10" fmla="*/ 202865 w 296720"/>
                  <a:gd name="connsiteY10" fmla="*/ 0 h 56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6720" h="561553">
                    <a:moveTo>
                      <a:pt x="202865" y="0"/>
                    </a:moveTo>
                    <a:cubicBezTo>
                      <a:pt x="236306" y="633"/>
                      <a:pt x="268872" y="10853"/>
                      <a:pt x="296721" y="29452"/>
                    </a:cubicBezTo>
                    <a:lnTo>
                      <a:pt x="264947" y="115354"/>
                    </a:lnTo>
                    <a:cubicBezTo>
                      <a:pt x="243800" y="102214"/>
                      <a:pt x="219427" y="95243"/>
                      <a:pt x="194555" y="95228"/>
                    </a:cubicBezTo>
                    <a:cubicBezTo>
                      <a:pt x="101188" y="95228"/>
                      <a:pt x="92878" y="218436"/>
                      <a:pt x="92878" y="267032"/>
                    </a:cubicBezTo>
                    <a:lnTo>
                      <a:pt x="92878" y="561553"/>
                    </a:lnTo>
                    <a:lnTo>
                      <a:pt x="0" y="561553"/>
                    </a:lnTo>
                    <a:lnTo>
                      <a:pt x="0" y="12763"/>
                    </a:lnTo>
                    <a:lnTo>
                      <a:pt x="84568" y="12763"/>
                    </a:lnTo>
                    <a:lnTo>
                      <a:pt x="84568" y="95228"/>
                    </a:lnTo>
                    <a:cubicBezTo>
                      <a:pt x="112431" y="43687"/>
                      <a:pt x="140784" y="0"/>
                      <a:pt x="202865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3" name="Friform 22">
                <a:extLst>
                  <a:ext uri="{FF2B5EF4-FFF2-40B4-BE49-F238E27FC236}">
                    <a16:creationId xmlns:a16="http://schemas.microsoft.com/office/drawing/2014/main" id="{EEDC9E5B-C665-DA4D-989A-AB05E4E30E5D}"/>
                  </a:ext>
                </a:extLst>
              </p:cNvPr>
              <p:cNvSpPr/>
              <p:nvPr/>
            </p:nvSpPr>
            <p:spPr>
              <a:xfrm>
                <a:off x="4380201" y="2649585"/>
                <a:ext cx="452658" cy="570879"/>
              </a:xfrm>
              <a:custGeom>
                <a:avLst/>
                <a:gdLst>
                  <a:gd name="connsiteX0" fmla="*/ 217530 w 452658"/>
                  <a:gd name="connsiteY0" fmla="*/ 0 h 570879"/>
                  <a:gd name="connsiteX1" fmla="*/ 431638 w 452658"/>
                  <a:gd name="connsiteY1" fmla="*/ 153151 h 570879"/>
                  <a:gd name="connsiteX2" fmla="*/ 341204 w 452658"/>
                  <a:gd name="connsiteY2" fmla="*/ 165914 h 570879"/>
                  <a:gd name="connsiteX3" fmla="*/ 222418 w 452658"/>
                  <a:gd name="connsiteY3" fmla="*/ 76085 h 570879"/>
                  <a:gd name="connsiteX4" fmla="*/ 105099 w 452658"/>
                  <a:gd name="connsiteY4" fmla="*/ 147751 h 570879"/>
                  <a:gd name="connsiteX5" fmla="*/ 243438 w 452658"/>
                  <a:gd name="connsiteY5" fmla="*/ 230217 h 570879"/>
                  <a:gd name="connsiteX6" fmla="*/ 452658 w 452658"/>
                  <a:gd name="connsiteY6" fmla="*/ 398094 h 570879"/>
                  <a:gd name="connsiteX7" fmla="*/ 239528 w 452658"/>
                  <a:gd name="connsiteY7" fmla="*/ 570880 h 570879"/>
                  <a:gd name="connsiteX8" fmla="*/ 0 w 452658"/>
                  <a:gd name="connsiteY8" fmla="*/ 396131 h 570879"/>
                  <a:gd name="connsiteX9" fmla="*/ 91411 w 452658"/>
                  <a:gd name="connsiteY9" fmla="*/ 382387 h 570879"/>
                  <a:gd name="connsiteX10" fmla="*/ 228656 w 452658"/>
                  <a:gd name="connsiteY10" fmla="*/ 495684 h 570879"/>
                  <a:gd name="connsiteX11" fmla="*/ 232195 w 452658"/>
                  <a:gd name="connsiteY11" fmla="*/ 495286 h 570879"/>
                  <a:gd name="connsiteX12" fmla="*/ 358314 w 452658"/>
                  <a:gd name="connsiteY12" fmla="*/ 408402 h 570879"/>
                  <a:gd name="connsiteX13" fmla="*/ 224862 w 452658"/>
                  <a:gd name="connsiteY13" fmla="*/ 323973 h 570879"/>
                  <a:gd name="connsiteX14" fmla="*/ 16620 w 452658"/>
                  <a:gd name="connsiteY14" fmla="*/ 157569 h 570879"/>
                  <a:gd name="connsiteX15" fmla="*/ 217530 w 452658"/>
                  <a:gd name="connsiteY15" fmla="*/ 0 h 57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2658" h="570879">
                    <a:moveTo>
                      <a:pt x="217530" y="0"/>
                    </a:moveTo>
                    <a:cubicBezTo>
                      <a:pt x="337294" y="0"/>
                      <a:pt x="420395" y="49087"/>
                      <a:pt x="431638" y="153151"/>
                    </a:cubicBezTo>
                    <a:lnTo>
                      <a:pt x="341204" y="165914"/>
                    </a:lnTo>
                    <a:cubicBezTo>
                      <a:pt x="333872" y="116827"/>
                      <a:pt x="301609" y="76085"/>
                      <a:pt x="222418" y="76085"/>
                    </a:cubicBezTo>
                    <a:cubicBezTo>
                      <a:pt x="143228" y="76085"/>
                      <a:pt x="105099" y="103573"/>
                      <a:pt x="105099" y="147751"/>
                    </a:cubicBezTo>
                    <a:cubicBezTo>
                      <a:pt x="105099" y="191930"/>
                      <a:pt x="171091" y="212055"/>
                      <a:pt x="243438" y="230217"/>
                    </a:cubicBezTo>
                    <a:cubicBezTo>
                      <a:pt x="341204" y="253288"/>
                      <a:pt x="452658" y="279304"/>
                      <a:pt x="452658" y="398094"/>
                    </a:cubicBezTo>
                    <a:cubicBezTo>
                      <a:pt x="452658" y="491850"/>
                      <a:pt x="369557" y="570880"/>
                      <a:pt x="239528" y="570880"/>
                    </a:cubicBezTo>
                    <a:cubicBezTo>
                      <a:pt x="92878" y="570880"/>
                      <a:pt x="19553" y="511976"/>
                      <a:pt x="0" y="396131"/>
                    </a:cubicBezTo>
                    <a:lnTo>
                      <a:pt x="91411" y="382387"/>
                    </a:lnTo>
                    <a:cubicBezTo>
                      <a:pt x="98152" y="451731"/>
                      <a:pt x="159599" y="502453"/>
                      <a:pt x="228656" y="495684"/>
                    </a:cubicBezTo>
                    <a:cubicBezTo>
                      <a:pt x="229834" y="495566"/>
                      <a:pt x="231017" y="495433"/>
                      <a:pt x="232195" y="495286"/>
                    </a:cubicBezTo>
                    <a:cubicBezTo>
                      <a:pt x="316274" y="495286"/>
                      <a:pt x="358314" y="455035"/>
                      <a:pt x="358314" y="408402"/>
                    </a:cubicBezTo>
                    <a:cubicBezTo>
                      <a:pt x="358314" y="361770"/>
                      <a:pt x="296232" y="341154"/>
                      <a:pt x="224862" y="323973"/>
                    </a:cubicBezTo>
                    <a:cubicBezTo>
                      <a:pt x="127096" y="300902"/>
                      <a:pt x="16620" y="274886"/>
                      <a:pt x="16620" y="157569"/>
                    </a:cubicBezTo>
                    <a:cubicBezTo>
                      <a:pt x="15643" y="69703"/>
                      <a:pt x="87989" y="0"/>
                      <a:pt x="217530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4" name="Friform 23">
                <a:extLst>
                  <a:ext uri="{FF2B5EF4-FFF2-40B4-BE49-F238E27FC236}">
                    <a16:creationId xmlns:a16="http://schemas.microsoft.com/office/drawing/2014/main" id="{8781FBDA-7725-4A4C-889B-5FBAC8491EA9}"/>
                  </a:ext>
                </a:extLst>
              </p:cNvPr>
              <p:cNvSpPr/>
              <p:nvPr/>
            </p:nvSpPr>
            <p:spPr>
              <a:xfrm>
                <a:off x="5264181" y="2649585"/>
                <a:ext cx="511634" cy="571003"/>
              </a:xfrm>
              <a:custGeom>
                <a:avLst/>
                <a:gdLst>
                  <a:gd name="connsiteX0" fmla="*/ 255975 w 511634"/>
                  <a:gd name="connsiteY0" fmla="*/ 0 h 571003"/>
                  <a:gd name="connsiteX1" fmla="*/ 511634 w 511634"/>
                  <a:gd name="connsiteY1" fmla="*/ 286176 h 571003"/>
                  <a:gd name="connsiteX2" fmla="*/ 255975 w 511634"/>
                  <a:gd name="connsiteY2" fmla="*/ 570880 h 571003"/>
                  <a:gd name="connsiteX3" fmla="*/ 77552 w 511634"/>
                  <a:gd name="connsiteY3" fmla="*/ 502649 h 571003"/>
                  <a:gd name="connsiteX4" fmla="*/ 805 w 511634"/>
                  <a:gd name="connsiteY4" fmla="*/ 286176 h 571003"/>
                  <a:gd name="connsiteX5" fmla="*/ 255975 w 511634"/>
                  <a:gd name="connsiteY5" fmla="*/ 0 h 571003"/>
                  <a:gd name="connsiteX6" fmla="*/ 95150 w 511634"/>
                  <a:gd name="connsiteY6" fmla="*/ 286176 h 571003"/>
                  <a:gd name="connsiteX7" fmla="*/ 255975 w 511634"/>
                  <a:gd name="connsiteY7" fmla="*/ 495286 h 571003"/>
                  <a:gd name="connsiteX8" fmla="*/ 416312 w 511634"/>
                  <a:gd name="connsiteY8" fmla="*/ 286176 h 571003"/>
                  <a:gd name="connsiteX9" fmla="*/ 254509 w 511634"/>
                  <a:gd name="connsiteY9" fmla="*/ 76085 h 571003"/>
                  <a:gd name="connsiteX10" fmla="*/ 95150 w 511634"/>
                  <a:gd name="connsiteY10" fmla="*/ 286176 h 571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34" h="571003">
                    <a:moveTo>
                      <a:pt x="255975" y="0"/>
                    </a:moveTo>
                    <a:cubicBezTo>
                      <a:pt x="367429" y="0"/>
                      <a:pt x="511634" y="65776"/>
                      <a:pt x="511634" y="286176"/>
                    </a:cubicBezTo>
                    <a:cubicBezTo>
                      <a:pt x="511634" y="474179"/>
                      <a:pt x="404091" y="570880"/>
                      <a:pt x="255975" y="570880"/>
                    </a:cubicBezTo>
                    <a:cubicBezTo>
                      <a:pt x="189836" y="572976"/>
                      <a:pt x="125555" y="548408"/>
                      <a:pt x="77552" y="502649"/>
                    </a:cubicBezTo>
                    <a:cubicBezTo>
                      <a:pt x="22656" y="444624"/>
                      <a:pt x="-5207" y="365982"/>
                      <a:pt x="805" y="286176"/>
                    </a:cubicBezTo>
                    <a:cubicBezTo>
                      <a:pt x="805" y="98174"/>
                      <a:pt x="108837" y="0"/>
                      <a:pt x="255975" y="0"/>
                    </a:cubicBezTo>
                    <a:close/>
                    <a:moveTo>
                      <a:pt x="95150" y="286176"/>
                    </a:moveTo>
                    <a:cubicBezTo>
                      <a:pt x="95150" y="421165"/>
                      <a:pt x="160653" y="495286"/>
                      <a:pt x="255975" y="495286"/>
                    </a:cubicBezTo>
                    <a:cubicBezTo>
                      <a:pt x="351297" y="495286"/>
                      <a:pt x="416312" y="423128"/>
                      <a:pt x="416312" y="286176"/>
                    </a:cubicBezTo>
                    <a:cubicBezTo>
                      <a:pt x="416312" y="157569"/>
                      <a:pt x="356675" y="76085"/>
                      <a:pt x="254509" y="76085"/>
                    </a:cubicBezTo>
                    <a:cubicBezTo>
                      <a:pt x="161631" y="76085"/>
                      <a:pt x="95150" y="151187"/>
                      <a:pt x="95150" y="286176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5" name="Friform 24">
                <a:extLst>
                  <a:ext uri="{FF2B5EF4-FFF2-40B4-BE49-F238E27FC236}">
                    <a16:creationId xmlns:a16="http://schemas.microsoft.com/office/drawing/2014/main" id="{7E295473-FAD9-704D-8DD8-6EB959BF8F31}"/>
                  </a:ext>
                </a:extLst>
              </p:cNvPr>
              <p:cNvSpPr/>
              <p:nvPr/>
            </p:nvSpPr>
            <p:spPr>
              <a:xfrm>
                <a:off x="5838386" y="2440966"/>
                <a:ext cx="317251" cy="768208"/>
              </a:xfrm>
              <a:custGeom>
                <a:avLst/>
                <a:gdLst>
                  <a:gd name="connsiteX0" fmla="*/ 233173 w 317251"/>
                  <a:gd name="connsiteY0" fmla="*/ 0 h 768208"/>
                  <a:gd name="connsiteX1" fmla="*/ 317252 w 317251"/>
                  <a:gd name="connsiteY1" fmla="*/ 9326 h 768208"/>
                  <a:gd name="connsiteX2" fmla="*/ 303564 w 317251"/>
                  <a:gd name="connsiteY2" fmla="*/ 90320 h 768208"/>
                  <a:gd name="connsiteX3" fmla="*/ 249304 w 317251"/>
                  <a:gd name="connsiteY3" fmla="*/ 85411 h 768208"/>
                  <a:gd name="connsiteX4" fmla="*/ 173535 w 317251"/>
                  <a:gd name="connsiteY4" fmla="*/ 165423 h 768208"/>
                  <a:gd name="connsiteX5" fmla="*/ 173535 w 317251"/>
                  <a:gd name="connsiteY5" fmla="*/ 221382 h 768208"/>
                  <a:gd name="connsiteX6" fmla="*/ 282056 w 317251"/>
                  <a:gd name="connsiteY6" fmla="*/ 221382 h 768208"/>
                  <a:gd name="connsiteX7" fmla="*/ 282056 w 317251"/>
                  <a:gd name="connsiteY7" fmla="*/ 291085 h 768208"/>
                  <a:gd name="connsiteX8" fmla="*/ 174513 w 317251"/>
                  <a:gd name="connsiteY8" fmla="*/ 291085 h 768208"/>
                  <a:gd name="connsiteX9" fmla="*/ 174513 w 317251"/>
                  <a:gd name="connsiteY9" fmla="*/ 768209 h 768208"/>
                  <a:gd name="connsiteX10" fmla="*/ 82124 w 317251"/>
                  <a:gd name="connsiteY10" fmla="*/ 768209 h 768208"/>
                  <a:gd name="connsiteX11" fmla="*/ 82124 w 317251"/>
                  <a:gd name="connsiteY11" fmla="*/ 291085 h 768208"/>
                  <a:gd name="connsiteX12" fmla="*/ 0 w 317251"/>
                  <a:gd name="connsiteY12" fmla="*/ 291085 h 768208"/>
                  <a:gd name="connsiteX13" fmla="*/ 0 w 317251"/>
                  <a:gd name="connsiteY13" fmla="*/ 221382 h 768208"/>
                  <a:gd name="connsiteX14" fmla="*/ 82124 w 317251"/>
                  <a:gd name="connsiteY14" fmla="*/ 221382 h 768208"/>
                  <a:gd name="connsiteX15" fmla="*/ 82124 w 317251"/>
                  <a:gd name="connsiteY15" fmla="*/ 157078 h 768208"/>
                  <a:gd name="connsiteX16" fmla="*/ 233173 w 317251"/>
                  <a:gd name="connsiteY16" fmla="*/ 0 h 768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251" h="768208">
                    <a:moveTo>
                      <a:pt x="233173" y="0"/>
                    </a:moveTo>
                    <a:cubicBezTo>
                      <a:pt x="261427" y="358"/>
                      <a:pt x="289584" y="3480"/>
                      <a:pt x="317252" y="9326"/>
                    </a:cubicBezTo>
                    <a:lnTo>
                      <a:pt x="303564" y="90320"/>
                    </a:lnTo>
                    <a:cubicBezTo>
                      <a:pt x="285673" y="87095"/>
                      <a:pt x="267489" y="85450"/>
                      <a:pt x="249304" y="85411"/>
                    </a:cubicBezTo>
                    <a:cubicBezTo>
                      <a:pt x="195533" y="85411"/>
                      <a:pt x="173535" y="105537"/>
                      <a:pt x="173535" y="165423"/>
                    </a:cubicBezTo>
                    <a:lnTo>
                      <a:pt x="173535" y="221382"/>
                    </a:lnTo>
                    <a:lnTo>
                      <a:pt x="282056" y="221382"/>
                    </a:lnTo>
                    <a:lnTo>
                      <a:pt x="282056" y="291085"/>
                    </a:lnTo>
                    <a:lnTo>
                      <a:pt x="174513" y="291085"/>
                    </a:lnTo>
                    <a:lnTo>
                      <a:pt x="174513" y="768209"/>
                    </a:lnTo>
                    <a:lnTo>
                      <a:pt x="82124" y="768209"/>
                    </a:lnTo>
                    <a:lnTo>
                      <a:pt x="82124" y="291085"/>
                    </a:lnTo>
                    <a:lnTo>
                      <a:pt x="0" y="291085"/>
                    </a:lnTo>
                    <a:lnTo>
                      <a:pt x="0" y="221382"/>
                    </a:lnTo>
                    <a:lnTo>
                      <a:pt x="82124" y="221382"/>
                    </a:lnTo>
                    <a:lnTo>
                      <a:pt x="82124" y="157078"/>
                    </a:lnTo>
                    <a:cubicBezTo>
                      <a:pt x="82124" y="40742"/>
                      <a:pt x="135406" y="0"/>
                      <a:pt x="233173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6" name="Friform 25">
                <a:extLst>
                  <a:ext uri="{FF2B5EF4-FFF2-40B4-BE49-F238E27FC236}">
                    <a16:creationId xmlns:a16="http://schemas.microsoft.com/office/drawing/2014/main" id="{856147F5-6674-494A-9E9F-B9255942EEB4}"/>
                  </a:ext>
                </a:extLst>
              </p:cNvPr>
              <p:cNvSpPr/>
              <p:nvPr/>
            </p:nvSpPr>
            <p:spPr>
              <a:xfrm>
                <a:off x="6519207" y="2651549"/>
                <a:ext cx="560321" cy="570389"/>
              </a:xfrm>
              <a:custGeom>
                <a:avLst/>
                <a:gdLst>
                  <a:gd name="connsiteX0" fmla="*/ 560322 w 560321"/>
                  <a:gd name="connsiteY0" fmla="*/ 483505 h 570389"/>
                  <a:gd name="connsiteX1" fmla="*/ 560322 w 560321"/>
                  <a:gd name="connsiteY1" fmla="*/ 557626 h 570389"/>
                  <a:gd name="connsiteX2" fmla="*/ 403896 w 560321"/>
                  <a:gd name="connsiteY2" fmla="*/ 557626 h 570389"/>
                  <a:gd name="connsiteX3" fmla="*/ 384831 w 560321"/>
                  <a:gd name="connsiteY3" fmla="*/ 489887 h 570389"/>
                  <a:gd name="connsiteX4" fmla="*/ 189299 w 560321"/>
                  <a:gd name="connsiteY4" fmla="*/ 570389 h 570389"/>
                  <a:gd name="connsiteX5" fmla="*/ 121 w 560321"/>
                  <a:gd name="connsiteY5" fmla="*/ 412820 h 570389"/>
                  <a:gd name="connsiteX6" fmla="*/ 61225 w 560321"/>
                  <a:gd name="connsiteY6" fmla="*/ 287158 h 570389"/>
                  <a:gd name="connsiteX7" fmla="*/ 204942 w 560321"/>
                  <a:gd name="connsiteY7" fmla="*/ 241507 h 570389"/>
                  <a:gd name="connsiteX8" fmla="*/ 378476 w 560321"/>
                  <a:gd name="connsiteY8" fmla="*/ 208619 h 570389"/>
                  <a:gd name="connsiteX9" fmla="*/ 378476 w 560321"/>
                  <a:gd name="connsiteY9" fmla="*/ 188984 h 570389"/>
                  <a:gd name="connsiteX10" fmla="*/ 246003 w 560321"/>
                  <a:gd name="connsiteY10" fmla="*/ 76085 h 570389"/>
                  <a:gd name="connsiteX11" fmla="*/ 104242 w 560321"/>
                  <a:gd name="connsiteY11" fmla="*/ 180640 h 570389"/>
                  <a:gd name="connsiteX12" fmla="*/ 13808 w 560321"/>
                  <a:gd name="connsiteY12" fmla="*/ 168859 h 570389"/>
                  <a:gd name="connsiteX13" fmla="*/ 258224 w 560321"/>
                  <a:gd name="connsiteY13" fmla="*/ 0 h 570389"/>
                  <a:gd name="connsiteX14" fmla="*/ 432737 w 560321"/>
                  <a:gd name="connsiteY14" fmla="*/ 52032 h 570389"/>
                  <a:gd name="connsiteX15" fmla="*/ 472333 w 560321"/>
                  <a:gd name="connsiteY15" fmla="*/ 183585 h 570389"/>
                  <a:gd name="connsiteX16" fmla="*/ 472333 w 560321"/>
                  <a:gd name="connsiteY16" fmla="*/ 404476 h 570389"/>
                  <a:gd name="connsiteX17" fmla="*/ 476243 w 560321"/>
                  <a:gd name="connsiteY17" fmla="*/ 483505 h 570389"/>
                  <a:gd name="connsiteX18" fmla="*/ 378476 w 560321"/>
                  <a:gd name="connsiteY18" fmla="*/ 283231 h 570389"/>
                  <a:gd name="connsiteX19" fmla="*/ 246003 w 560321"/>
                  <a:gd name="connsiteY19" fmla="*/ 314647 h 570389"/>
                  <a:gd name="connsiteX20" fmla="*/ 96910 w 560321"/>
                  <a:gd name="connsiteY20" fmla="*/ 412820 h 570389"/>
                  <a:gd name="connsiteX21" fmla="*/ 211296 w 560321"/>
                  <a:gd name="connsiteY21" fmla="*/ 499213 h 570389"/>
                  <a:gd name="connsiteX22" fmla="*/ 343770 w 560321"/>
                  <a:gd name="connsiteY22" fmla="*/ 440309 h 570389"/>
                  <a:gd name="connsiteX23" fmla="*/ 378476 w 560321"/>
                  <a:gd name="connsiteY23" fmla="*/ 325446 h 57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0321" h="570389">
                    <a:moveTo>
                      <a:pt x="560322" y="483505"/>
                    </a:moveTo>
                    <a:lnTo>
                      <a:pt x="560322" y="557626"/>
                    </a:lnTo>
                    <a:lnTo>
                      <a:pt x="403896" y="557626"/>
                    </a:lnTo>
                    <a:cubicBezTo>
                      <a:pt x="393386" y="536436"/>
                      <a:pt x="386933" y="513463"/>
                      <a:pt x="384831" y="489887"/>
                    </a:cubicBezTo>
                    <a:cubicBezTo>
                      <a:pt x="331597" y="539715"/>
                      <a:pt x="262037" y="568332"/>
                      <a:pt x="189299" y="570389"/>
                    </a:cubicBezTo>
                    <a:cubicBezTo>
                      <a:pt x="69535" y="570389"/>
                      <a:pt x="121" y="505594"/>
                      <a:pt x="121" y="412820"/>
                    </a:cubicBezTo>
                    <a:cubicBezTo>
                      <a:pt x="-1883" y="363272"/>
                      <a:pt x="21092" y="316046"/>
                      <a:pt x="61225" y="287158"/>
                    </a:cubicBezTo>
                    <a:cubicBezTo>
                      <a:pt x="104291" y="259502"/>
                      <a:pt x="153858" y="243755"/>
                      <a:pt x="204942" y="241507"/>
                    </a:cubicBezTo>
                    <a:cubicBezTo>
                      <a:pt x="263797" y="236706"/>
                      <a:pt x="321968" y="225682"/>
                      <a:pt x="378476" y="208619"/>
                    </a:cubicBezTo>
                    <a:lnTo>
                      <a:pt x="378476" y="188984"/>
                    </a:lnTo>
                    <a:cubicBezTo>
                      <a:pt x="378476" y="118299"/>
                      <a:pt x="348169" y="76085"/>
                      <a:pt x="246003" y="76085"/>
                    </a:cubicBezTo>
                    <a:cubicBezTo>
                      <a:pt x="143838" y="76085"/>
                      <a:pt x="120863" y="110936"/>
                      <a:pt x="104242" y="180640"/>
                    </a:cubicBezTo>
                    <a:lnTo>
                      <a:pt x="13808" y="168859"/>
                    </a:lnTo>
                    <a:cubicBezTo>
                      <a:pt x="39228" y="48596"/>
                      <a:pt x="122329" y="0"/>
                      <a:pt x="258224" y="0"/>
                    </a:cubicBezTo>
                    <a:cubicBezTo>
                      <a:pt x="351591" y="0"/>
                      <a:pt x="401941" y="20126"/>
                      <a:pt x="432737" y="52032"/>
                    </a:cubicBezTo>
                    <a:cubicBezTo>
                      <a:pt x="464071" y="88170"/>
                      <a:pt x="478491" y="136064"/>
                      <a:pt x="472333" y="183585"/>
                    </a:cubicBezTo>
                    <a:lnTo>
                      <a:pt x="472333" y="404476"/>
                    </a:lnTo>
                    <a:cubicBezTo>
                      <a:pt x="471403" y="430884"/>
                      <a:pt x="472723" y="457318"/>
                      <a:pt x="476243" y="483505"/>
                    </a:cubicBezTo>
                    <a:close/>
                    <a:moveTo>
                      <a:pt x="378476" y="283231"/>
                    </a:moveTo>
                    <a:cubicBezTo>
                      <a:pt x="335704" y="298973"/>
                      <a:pt x="291269" y="309522"/>
                      <a:pt x="246003" y="314647"/>
                    </a:cubicBezTo>
                    <a:cubicBezTo>
                      <a:pt x="165346" y="327409"/>
                      <a:pt x="96910" y="336736"/>
                      <a:pt x="96910" y="412820"/>
                    </a:cubicBezTo>
                    <a:cubicBezTo>
                      <a:pt x="96910" y="466816"/>
                      <a:pt x="137971" y="499213"/>
                      <a:pt x="211296" y="499213"/>
                    </a:cubicBezTo>
                    <a:cubicBezTo>
                      <a:pt x="261793" y="499464"/>
                      <a:pt x="309991" y="478027"/>
                      <a:pt x="343770" y="440309"/>
                    </a:cubicBezTo>
                    <a:cubicBezTo>
                      <a:pt x="369628" y="407946"/>
                      <a:pt x="382094" y="366796"/>
                      <a:pt x="378476" y="325446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7" name="Friform 26">
                <a:extLst>
                  <a:ext uri="{FF2B5EF4-FFF2-40B4-BE49-F238E27FC236}">
                    <a16:creationId xmlns:a16="http://schemas.microsoft.com/office/drawing/2014/main" id="{E25CF44E-6BE3-434E-B58F-80F51CBFF94D}"/>
                  </a:ext>
                </a:extLst>
              </p:cNvPr>
              <p:cNvSpPr/>
              <p:nvPr/>
            </p:nvSpPr>
            <p:spPr>
              <a:xfrm>
                <a:off x="1322560" y="3827669"/>
                <a:ext cx="452658" cy="570879"/>
              </a:xfrm>
              <a:custGeom>
                <a:avLst/>
                <a:gdLst>
                  <a:gd name="connsiteX0" fmla="*/ 217041 w 452658"/>
                  <a:gd name="connsiteY0" fmla="*/ 0 h 570879"/>
                  <a:gd name="connsiteX1" fmla="*/ 431149 w 452658"/>
                  <a:gd name="connsiteY1" fmla="*/ 153151 h 570879"/>
                  <a:gd name="connsiteX2" fmla="*/ 341204 w 452658"/>
                  <a:gd name="connsiteY2" fmla="*/ 165914 h 570879"/>
                  <a:gd name="connsiteX3" fmla="*/ 222418 w 452658"/>
                  <a:gd name="connsiteY3" fmla="*/ 76085 h 570879"/>
                  <a:gd name="connsiteX4" fmla="*/ 105099 w 452658"/>
                  <a:gd name="connsiteY4" fmla="*/ 147751 h 570879"/>
                  <a:gd name="connsiteX5" fmla="*/ 243927 w 452658"/>
                  <a:gd name="connsiteY5" fmla="*/ 230217 h 570879"/>
                  <a:gd name="connsiteX6" fmla="*/ 452658 w 452658"/>
                  <a:gd name="connsiteY6" fmla="*/ 398094 h 570879"/>
                  <a:gd name="connsiteX7" fmla="*/ 239527 w 452658"/>
                  <a:gd name="connsiteY7" fmla="*/ 570880 h 570879"/>
                  <a:gd name="connsiteX8" fmla="*/ 0 w 452658"/>
                  <a:gd name="connsiteY8" fmla="*/ 396131 h 570879"/>
                  <a:gd name="connsiteX9" fmla="*/ 91411 w 452658"/>
                  <a:gd name="connsiteY9" fmla="*/ 382387 h 570879"/>
                  <a:gd name="connsiteX10" fmla="*/ 228656 w 452658"/>
                  <a:gd name="connsiteY10" fmla="*/ 495684 h 570879"/>
                  <a:gd name="connsiteX11" fmla="*/ 232195 w 452658"/>
                  <a:gd name="connsiteY11" fmla="*/ 495286 h 570879"/>
                  <a:gd name="connsiteX12" fmla="*/ 358314 w 452658"/>
                  <a:gd name="connsiteY12" fmla="*/ 408402 h 570879"/>
                  <a:gd name="connsiteX13" fmla="*/ 223885 w 452658"/>
                  <a:gd name="connsiteY13" fmla="*/ 323973 h 570879"/>
                  <a:gd name="connsiteX14" fmla="*/ 15643 w 452658"/>
                  <a:gd name="connsiteY14" fmla="*/ 157569 h 570879"/>
                  <a:gd name="connsiteX15" fmla="*/ 217041 w 452658"/>
                  <a:gd name="connsiteY15" fmla="*/ 0 h 57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2658" h="570879">
                    <a:moveTo>
                      <a:pt x="217041" y="0"/>
                    </a:moveTo>
                    <a:cubicBezTo>
                      <a:pt x="336805" y="0"/>
                      <a:pt x="419906" y="49087"/>
                      <a:pt x="431149" y="153151"/>
                    </a:cubicBezTo>
                    <a:lnTo>
                      <a:pt x="341204" y="165914"/>
                    </a:lnTo>
                    <a:cubicBezTo>
                      <a:pt x="333383" y="116827"/>
                      <a:pt x="301120" y="76085"/>
                      <a:pt x="222418" y="76085"/>
                    </a:cubicBezTo>
                    <a:cubicBezTo>
                      <a:pt x="143717" y="76085"/>
                      <a:pt x="105099" y="103573"/>
                      <a:pt x="105099" y="147751"/>
                    </a:cubicBezTo>
                    <a:cubicBezTo>
                      <a:pt x="105099" y="191930"/>
                      <a:pt x="171091" y="212055"/>
                      <a:pt x="243927" y="230217"/>
                    </a:cubicBezTo>
                    <a:cubicBezTo>
                      <a:pt x="341693" y="253288"/>
                      <a:pt x="452658" y="279304"/>
                      <a:pt x="452658" y="398094"/>
                    </a:cubicBezTo>
                    <a:cubicBezTo>
                      <a:pt x="452658" y="491850"/>
                      <a:pt x="370046" y="570880"/>
                      <a:pt x="239527" y="570880"/>
                    </a:cubicBezTo>
                    <a:cubicBezTo>
                      <a:pt x="92878" y="570880"/>
                      <a:pt x="20042" y="511976"/>
                      <a:pt x="0" y="396131"/>
                    </a:cubicBezTo>
                    <a:lnTo>
                      <a:pt x="91411" y="382387"/>
                    </a:lnTo>
                    <a:cubicBezTo>
                      <a:pt x="98153" y="451731"/>
                      <a:pt x="159599" y="502453"/>
                      <a:pt x="228656" y="495684"/>
                    </a:cubicBezTo>
                    <a:cubicBezTo>
                      <a:pt x="229834" y="495566"/>
                      <a:pt x="231017" y="495433"/>
                      <a:pt x="232195" y="495286"/>
                    </a:cubicBezTo>
                    <a:cubicBezTo>
                      <a:pt x="316274" y="495286"/>
                      <a:pt x="358314" y="455035"/>
                      <a:pt x="358314" y="408402"/>
                    </a:cubicBezTo>
                    <a:cubicBezTo>
                      <a:pt x="358314" y="361770"/>
                      <a:pt x="296232" y="341154"/>
                      <a:pt x="223885" y="323973"/>
                    </a:cubicBezTo>
                    <a:cubicBezTo>
                      <a:pt x="126119" y="300902"/>
                      <a:pt x="15643" y="274886"/>
                      <a:pt x="15643" y="157569"/>
                    </a:cubicBezTo>
                    <a:cubicBezTo>
                      <a:pt x="15154" y="69703"/>
                      <a:pt x="87501" y="0"/>
                      <a:pt x="217041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8" name="Friform 27">
                <a:extLst>
                  <a:ext uri="{FF2B5EF4-FFF2-40B4-BE49-F238E27FC236}">
                    <a16:creationId xmlns:a16="http://schemas.microsoft.com/office/drawing/2014/main" id="{987469E4-B195-EF4D-B3E2-448660D5E98D}"/>
                  </a:ext>
                </a:extLst>
              </p:cNvPr>
              <p:cNvSpPr/>
              <p:nvPr/>
            </p:nvSpPr>
            <p:spPr>
              <a:xfrm>
                <a:off x="1905986" y="3840432"/>
                <a:ext cx="539909" cy="559703"/>
              </a:xfrm>
              <a:custGeom>
                <a:avLst/>
                <a:gdLst>
                  <a:gd name="connsiteX0" fmla="*/ 93117 w 539909"/>
                  <a:gd name="connsiteY0" fmla="*/ 350480 h 559703"/>
                  <a:gd name="connsiteX1" fmla="*/ 210925 w 539909"/>
                  <a:gd name="connsiteY1" fmla="*/ 479088 h 559703"/>
                  <a:gd name="connsiteX2" fmla="*/ 338022 w 539909"/>
                  <a:gd name="connsiteY2" fmla="*/ 392695 h 559703"/>
                  <a:gd name="connsiteX3" fmla="*/ 352686 w 539909"/>
                  <a:gd name="connsiteY3" fmla="*/ 299921 h 559703"/>
                  <a:gd name="connsiteX4" fmla="*/ 352686 w 539909"/>
                  <a:gd name="connsiteY4" fmla="*/ 0 h 559703"/>
                  <a:gd name="connsiteX5" fmla="*/ 445565 w 539909"/>
                  <a:gd name="connsiteY5" fmla="*/ 0 h 559703"/>
                  <a:gd name="connsiteX6" fmla="*/ 445565 w 539909"/>
                  <a:gd name="connsiteY6" fmla="*/ 472706 h 559703"/>
                  <a:gd name="connsiteX7" fmla="*/ 539909 w 539909"/>
                  <a:gd name="connsiteY7" fmla="*/ 472706 h 559703"/>
                  <a:gd name="connsiteX8" fmla="*/ 539909 w 539909"/>
                  <a:gd name="connsiteY8" fmla="*/ 546828 h 559703"/>
                  <a:gd name="connsiteX9" fmla="*/ 360019 w 539909"/>
                  <a:gd name="connsiteY9" fmla="*/ 546828 h 559703"/>
                  <a:gd name="connsiteX10" fmla="*/ 360019 w 539909"/>
                  <a:gd name="connsiteY10" fmla="*/ 466325 h 559703"/>
                  <a:gd name="connsiteX11" fmla="*/ 186484 w 539909"/>
                  <a:gd name="connsiteY11" fmla="*/ 559590 h 559703"/>
                  <a:gd name="connsiteX12" fmla="*/ 26636 w 539909"/>
                  <a:gd name="connsiteY12" fmla="*/ 481051 h 559703"/>
                  <a:gd name="connsiteX13" fmla="*/ 728 w 539909"/>
                  <a:gd name="connsiteY13" fmla="*/ 355880 h 559703"/>
                  <a:gd name="connsiteX14" fmla="*/ 728 w 539909"/>
                  <a:gd name="connsiteY14" fmla="*/ 0 h 559703"/>
                  <a:gd name="connsiteX15" fmla="*/ 93117 w 539909"/>
                  <a:gd name="connsiteY15" fmla="*/ 0 h 55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9909" h="559703">
                    <a:moveTo>
                      <a:pt x="93117" y="350480"/>
                    </a:moveTo>
                    <a:cubicBezTo>
                      <a:pt x="93117" y="434909"/>
                      <a:pt x="132712" y="479088"/>
                      <a:pt x="210925" y="479088"/>
                    </a:cubicBezTo>
                    <a:cubicBezTo>
                      <a:pt x="266730" y="478562"/>
                      <a:pt x="316801" y="444526"/>
                      <a:pt x="338022" y="392695"/>
                    </a:cubicBezTo>
                    <a:cubicBezTo>
                      <a:pt x="348390" y="362899"/>
                      <a:pt x="353356" y="331478"/>
                      <a:pt x="352686" y="299921"/>
                    </a:cubicBezTo>
                    <a:lnTo>
                      <a:pt x="352686" y="0"/>
                    </a:lnTo>
                    <a:lnTo>
                      <a:pt x="445565" y="0"/>
                    </a:lnTo>
                    <a:lnTo>
                      <a:pt x="445565" y="472706"/>
                    </a:lnTo>
                    <a:lnTo>
                      <a:pt x="539909" y="472706"/>
                    </a:lnTo>
                    <a:lnTo>
                      <a:pt x="539909" y="546828"/>
                    </a:lnTo>
                    <a:lnTo>
                      <a:pt x="360019" y="546828"/>
                    </a:lnTo>
                    <a:lnTo>
                      <a:pt x="360019" y="466325"/>
                    </a:lnTo>
                    <a:cubicBezTo>
                      <a:pt x="321817" y="525116"/>
                      <a:pt x="256387" y="560277"/>
                      <a:pt x="186484" y="559590"/>
                    </a:cubicBezTo>
                    <a:cubicBezTo>
                      <a:pt x="123498" y="561779"/>
                      <a:pt x="63562" y="532332"/>
                      <a:pt x="26636" y="481051"/>
                    </a:cubicBezTo>
                    <a:cubicBezTo>
                      <a:pt x="6251" y="442675"/>
                      <a:pt x="-2743" y="399233"/>
                      <a:pt x="728" y="355880"/>
                    </a:cubicBezTo>
                    <a:lnTo>
                      <a:pt x="728" y="0"/>
                    </a:lnTo>
                    <a:lnTo>
                      <a:pt x="93117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9" name="Friform 28">
                <a:extLst>
                  <a:ext uri="{FF2B5EF4-FFF2-40B4-BE49-F238E27FC236}">
                    <a16:creationId xmlns:a16="http://schemas.microsoft.com/office/drawing/2014/main" id="{79BBC77F-C304-BE42-A9E5-4A5834CFBA1B}"/>
                  </a:ext>
                </a:extLst>
              </p:cNvPr>
              <p:cNvSpPr/>
              <p:nvPr/>
            </p:nvSpPr>
            <p:spPr>
              <a:xfrm>
                <a:off x="2526063" y="3827669"/>
                <a:ext cx="452657" cy="570879"/>
              </a:xfrm>
              <a:custGeom>
                <a:avLst/>
                <a:gdLst>
                  <a:gd name="connsiteX0" fmla="*/ 217530 w 452657"/>
                  <a:gd name="connsiteY0" fmla="*/ 0 h 570879"/>
                  <a:gd name="connsiteX1" fmla="*/ 431638 w 452657"/>
                  <a:gd name="connsiteY1" fmla="*/ 153151 h 570879"/>
                  <a:gd name="connsiteX2" fmla="*/ 341693 w 452657"/>
                  <a:gd name="connsiteY2" fmla="*/ 165914 h 570879"/>
                  <a:gd name="connsiteX3" fmla="*/ 222907 w 452657"/>
                  <a:gd name="connsiteY3" fmla="*/ 76085 h 570879"/>
                  <a:gd name="connsiteX4" fmla="*/ 105099 w 452657"/>
                  <a:gd name="connsiteY4" fmla="*/ 147751 h 570879"/>
                  <a:gd name="connsiteX5" fmla="*/ 243927 w 452657"/>
                  <a:gd name="connsiteY5" fmla="*/ 230217 h 570879"/>
                  <a:gd name="connsiteX6" fmla="*/ 452658 w 452657"/>
                  <a:gd name="connsiteY6" fmla="*/ 398094 h 570879"/>
                  <a:gd name="connsiteX7" fmla="*/ 239527 w 452657"/>
                  <a:gd name="connsiteY7" fmla="*/ 570880 h 570879"/>
                  <a:gd name="connsiteX8" fmla="*/ 0 w 452657"/>
                  <a:gd name="connsiteY8" fmla="*/ 396131 h 570879"/>
                  <a:gd name="connsiteX9" fmla="*/ 91411 w 452657"/>
                  <a:gd name="connsiteY9" fmla="*/ 382387 h 570879"/>
                  <a:gd name="connsiteX10" fmla="*/ 228656 w 452657"/>
                  <a:gd name="connsiteY10" fmla="*/ 495684 h 570879"/>
                  <a:gd name="connsiteX11" fmla="*/ 232195 w 452657"/>
                  <a:gd name="connsiteY11" fmla="*/ 495286 h 570879"/>
                  <a:gd name="connsiteX12" fmla="*/ 358313 w 452657"/>
                  <a:gd name="connsiteY12" fmla="*/ 408402 h 570879"/>
                  <a:gd name="connsiteX13" fmla="*/ 223885 w 452657"/>
                  <a:gd name="connsiteY13" fmla="*/ 323973 h 570879"/>
                  <a:gd name="connsiteX14" fmla="*/ 15643 w 452657"/>
                  <a:gd name="connsiteY14" fmla="*/ 157569 h 570879"/>
                  <a:gd name="connsiteX15" fmla="*/ 217530 w 452657"/>
                  <a:gd name="connsiteY15" fmla="*/ 0 h 57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2657" h="570879">
                    <a:moveTo>
                      <a:pt x="217530" y="0"/>
                    </a:moveTo>
                    <a:cubicBezTo>
                      <a:pt x="337294" y="0"/>
                      <a:pt x="420395" y="49087"/>
                      <a:pt x="431638" y="153151"/>
                    </a:cubicBezTo>
                    <a:lnTo>
                      <a:pt x="341693" y="165914"/>
                    </a:lnTo>
                    <a:cubicBezTo>
                      <a:pt x="334361" y="116827"/>
                      <a:pt x="301609" y="76085"/>
                      <a:pt x="222907" y="76085"/>
                    </a:cubicBezTo>
                    <a:cubicBezTo>
                      <a:pt x="144205" y="76085"/>
                      <a:pt x="105099" y="103573"/>
                      <a:pt x="105099" y="147751"/>
                    </a:cubicBezTo>
                    <a:cubicBezTo>
                      <a:pt x="105099" y="191930"/>
                      <a:pt x="172557" y="212055"/>
                      <a:pt x="243927" y="230217"/>
                    </a:cubicBezTo>
                    <a:cubicBezTo>
                      <a:pt x="341693" y="253288"/>
                      <a:pt x="452658" y="279304"/>
                      <a:pt x="452658" y="398094"/>
                    </a:cubicBezTo>
                    <a:cubicBezTo>
                      <a:pt x="452658" y="491850"/>
                      <a:pt x="370046" y="570880"/>
                      <a:pt x="239527" y="570880"/>
                    </a:cubicBezTo>
                    <a:cubicBezTo>
                      <a:pt x="92878" y="570880"/>
                      <a:pt x="20042" y="511976"/>
                      <a:pt x="0" y="396131"/>
                    </a:cubicBezTo>
                    <a:lnTo>
                      <a:pt x="91411" y="382387"/>
                    </a:lnTo>
                    <a:cubicBezTo>
                      <a:pt x="98153" y="451731"/>
                      <a:pt x="159599" y="502453"/>
                      <a:pt x="228656" y="495684"/>
                    </a:cubicBezTo>
                    <a:cubicBezTo>
                      <a:pt x="229834" y="495566"/>
                      <a:pt x="231017" y="495433"/>
                      <a:pt x="232195" y="495286"/>
                    </a:cubicBezTo>
                    <a:cubicBezTo>
                      <a:pt x="316274" y="495286"/>
                      <a:pt x="358313" y="455035"/>
                      <a:pt x="358313" y="408402"/>
                    </a:cubicBezTo>
                    <a:cubicBezTo>
                      <a:pt x="358313" y="361770"/>
                      <a:pt x="296232" y="341154"/>
                      <a:pt x="223885" y="323973"/>
                    </a:cubicBezTo>
                    <a:cubicBezTo>
                      <a:pt x="126118" y="300902"/>
                      <a:pt x="15643" y="274886"/>
                      <a:pt x="15643" y="157569"/>
                    </a:cubicBezTo>
                    <a:cubicBezTo>
                      <a:pt x="15643" y="69703"/>
                      <a:pt x="87990" y="0"/>
                      <a:pt x="217530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30" name="Friform 29">
                <a:extLst>
                  <a:ext uri="{FF2B5EF4-FFF2-40B4-BE49-F238E27FC236}">
                    <a16:creationId xmlns:a16="http://schemas.microsoft.com/office/drawing/2014/main" id="{29917656-4FD0-0C4A-8B81-07CC451D514D}"/>
                  </a:ext>
                </a:extLst>
              </p:cNvPr>
              <p:cNvSpPr/>
              <p:nvPr/>
            </p:nvSpPr>
            <p:spPr>
              <a:xfrm>
                <a:off x="3054490" y="3648502"/>
                <a:ext cx="265924" cy="751519"/>
              </a:xfrm>
              <a:custGeom>
                <a:avLst/>
                <a:gdLst>
                  <a:gd name="connsiteX0" fmla="*/ 159848 w 265924"/>
                  <a:gd name="connsiteY0" fmla="*/ 191930 h 751519"/>
                  <a:gd name="connsiteX1" fmla="*/ 252237 w 265924"/>
                  <a:gd name="connsiteY1" fmla="*/ 191930 h 751519"/>
                  <a:gd name="connsiteX2" fmla="*/ 252237 w 265924"/>
                  <a:gd name="connsiteY2" fmla="*/ 261633 h 751519"/>
                  <a:gd name="connsiteX3" fmla="*/ 159848 w 265924"/>
                  <a:gd name="connsiteY3" fmla="*/ 261633 h 751519"/>
                  <a:gd name="connsiteX4" fmla="*/ 159848 w 265924"/>
                  <a:gd name="connsiteY4" fmla="*/ 600332 h 751519"/>
                  <a:gd name="connsiteX5" fmla="*/ 211175 w 265924"/>
                  <a:gd name="connsiteY5" fmla="*/ 665618 h 751519"/>
                  <a:gd name="connsiteX6" fmla="*/ 252237 w 265924"/>
                  <a:gd name="connsiteY6" fmla="*/ 660709 h 751519"/>
                  <a:gd name="connsiteX7" fmla="*/ 265925 w 265924"/>
                  <a:gd name="connsiteY7" fmla="*/ 742684 h 751519"/>
                  <a:gd name="connsiteX8" fmla="*/ 197488 w 265924"/>
                  <a:gd name="connsiteY8" fmla="*/ 751519 h 751519"/>
                  <a:gd name="connsiteX9" fmla="*/ 67459 w 265924"/>
                  <a:gd name="connsiteY9" fmla="*/ 604259 h 751519"/>
                  <a:gd name="connsiteX10" fmla="*/ 67459 w 265924"/>
                  <a:gd name="connsiteY10" fmla="*/ 260651 h 751519"/>
                  <a:gd name="connsiteX11" fmla="*/ 0 w 265924"/>
                  <a:gd name="connsiteY11" fmla="*/ 260651 h 751519"/>
                  <a:gd name="connsiteX12" fmla="*/ 0 w 265924"/>
                  <a:gd name="connsiteY12" fmla="*/ 191930 h 751519"/>
                  <a:gd name="connsiteX13" fmla="*/ 67459 w 265924"/>
                  <a:gd name="connsiteY13" fmla="*/ 191930 h 751519"/>
                  <a:gd name="connsiteX14" fmla="*/ 67459 w 265924"/>
                  <a:gd name="connsiteY14" fmla="*/ 55959 h 751519"/>
                  <a:gd name="connsiteX15" fmla="*/ 159848 w 265924"/>
                  <a:gd name="connsiteY15" fmla="*/ 0 h 751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5924" h="751519">
                    <a:moveTo>
                      <a:pt x="159848" y="191930"/>
                    </a:moveTo>
                    <a:lnTo>
                      <a:pt x="252237" y="191930"/>
                    </a:lnTo>
                    <a:lnTo>
                      <a:pt x="252237" y="261633"/>
                    </a:lnTo>
                    <a:lnTo>
                      <a:pt x="159848" y="261633"/>
                    </a:lnTo>
                    <a:lnTo>
                      <a:pt x="159848" y="600332"/>
                    </a:lnTo>
                    <a:cubicBezTo>
                      <a:pt x="159848" y="643528"/>
                      <a:pt x="166203" y="665618"/>
                      <a:pt x="211175" y="665618"/>
                    </a:cubicBezTo>
                    <a:cubicBezTo>
                      <a:pt x="224946" y="664803"/>
                      <a:pt x="238657" y="663163"/>
                      <a:pt x="252237" y="660709"/>
                    </a:cubicBezTo>
                    <a:lnTo>
                      <a:pt x="265925" y="742684"/>
                    </a:lnTo>
                    <a:cubicBezTo>
                      <a:pt x="243468" y="747936"/>
                      <a:pt x="220536" y="750896"/>
                      <a:pt x="197488" y="751519"/>
                    </a:cubicBezTo>
                    <a:cubicBezTo>
                      <a:pt x="86523" y="751519"/>
                      <a:pt x="67459" y="694579"/>
                      <a:pt x="67459" y="604259"/>
                    </a:cubicBezTo>
                    <a:lnTo>
                      <a:pt x="67459" y="260651"/>
                    </a:lnTo>
                    <a:lnTo>
                      <a:pt x="0" y="260651"/>
                    </a:lnTo>
                    <a:lnTo>
                      <a:pt x="0" y="191930"/>
                    </a:lnTo>
                    <a:lnTo>
                      <a:pt x="67459" y="191930"/>
                    </a:lnTo>
                    <a:lnTo>
                      <a:pt x="67459" y="55959"/>
                    </a:lnTo>
                    <a:lnTo>
                      <a:pt x="159848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31" name="Friform 30">
                <a:extLst>
                  <a:ext uri="{FF2B5EF4-FFF2-40B4-BE49-F238E27FC236}">
                    <a16:creationId xmlns:a16="http://schemas.microsoft.com/office/drawing/2014/main" id="{3DAE2739-0F44-F844-920B-262238105D34}"/>
                  </a:ext>
                </a:extLst>
              </p:cNvPr>
              <p:cNvSpPr/>
              <p:nvPr/>
            </p:nvSpPr>
            <p:spPr>
              <a:xfrm>
                <a:off x="3399522" y="3827669"/>
                <a:ext cx="501624" cy="572352"/>
              </a:xfrm>
              <a:custGeom>
                <a:avLst/>
                <a:gdLst>
                  <a:gd name="connsiteX0" fmla="*/ 258186 w 501624"/>
                  <a:gd name="connsiteY0" fmla="*/ 0 h 572352"/>
                  <a:gd name="connsiteX1" fmla="*/ 432699 w 501624"/>
                  <a:gd name="connsiteY1" fmla="*/ 52032 h 572352"/>
                  <a:gd name="connsiteX2" fmla="*/ 472294 w 501624"/>
                  <a:gd name="connsiteY2" fmla="*/ 183585 h 572352"/>
                  <a:gd name="connsiteX3" fmla="*/ 472294 w 501624"/>
                  <a:gd name="connsiteY3" fmla="*/ 404475 h 572352"/>
                  <a:gd name="connsiteX4" fmla="*/ 501624 w 501624"/>
                  <a:gd name="connsiteY4" fmla="*/ 559590 h 572352"/>
                  <a:gd name="connsiteX5" fmla="*/ 403858 w 501624"/>
                  <a:gd name="connsiteY5" fmla="*/ 559590 h 572352"/>
                  <a:gd name="connsiteX6" fmla="*/ 384794 w 501624"/>
                  <a:gd name="connsiteY6" fmla="*/ 491850 h 572352"/>
                  <a:gd name="connsiteX7" fmla="*/ 189261 w 501624"/>
                  <a:gd name="connsiteY7" fmla="*/ 572352 h 572352"/>
                  <a:gd name="connsiteX8" fmla="*/ 83 w 501624"/>
                  <a:gd name="connsiteY8" fmla="*/ 414784 h 572352"/>
                  <a:gd name="connsiteX9" fmla="*/ 62654 w 501624"/>
                  <a:gd name="connsiteY9" fmla="*/ 289121 h 572352"/>
                  <a:gd name="connsiteX10" fmla="*/ 206370 w 501624"/>
                  <a:gd name="connsiteY10" fmla="*/ 243471 h 572352"/>
                  <a:gd name="connsiteX11" fmla="*/ 379905 w 501624"/>
                  <a:gd name="connsiteY11" fmla="*/ 210583 h 572352"/>
                  <a:gd name="connsiteX12" fmla="*/ 379905 w 501624"/>
                  <a:gd name="connsiteY12" fmla="*/ 190948 h 572352"/>
                  <a:gd name="connsiteX13" fmla="*/ 247432 w 501624"/>
                  <a:gd name="connsiteY13" fmla="*/ 78048 h 572352"/>
                  <a:gd name="connsiteX14" fmla="*/ 105671 w 501624"/>
                  <a:gd name="connsiteY14" fmla="*/ 182603 h 572352"/>
                  <a:gd name="connsiteX15" fmla="*/ 15237 w 501624"/>
                  <a:gd name="connsiteY15" fmla="*/ 170822 h 572352"/>
                  <a:gd name="connsiteX16" fmla="*/ 258186 w 501624"/>
                  <a:gd name="connsiteY16" fmla="*/ 0 h 572352"/>
                  <a:gd name="connsiteX17" fmla="*/ 247432 w 501624"/>
                  <a:gd name="connsiteY17" fmla="*/ 316610 h 572352"/>
                  <a:gd name="connsiteX18" fmla="*/ 98338 w 501624"/>
                  <a:gd name="connsiteY18" fmla="*/ 414784 h 572352"/>
                  <a:gd name="connsiteX19" fmla="*/ 212725 w 501624"/>
                  <a:gd name="connsiteY19" fmla="*/ 501177 h 572352"/>
                  <a:gd name="connsiteX20" fmla="*/ 345198 w 501624"/>
                  <a:gd name="connsiteY20" fmla="*/ 442272 h 572352"/>
                  <a:gd name="connsiteX21" fmla="*/ 379905 w 501624"/>
                  <a:gd name="connsiteY21" fmla="*/ 327409 h 572352"/>
                  <a:gd name="connsiteX22" fmla="*/ 379905 w 501624"/>
                  <a:gd name="connsiteY22" fmla="*/ 287158 h 572352"/>
                  <a:gd name="connsiteX23" fmla="*/ 247432 w 501624"/>
                  <a:gd name="connsiteY23" fmla="*/ 316610 h 57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1624" h="572352">
                    <a:moveTo>
                      <a:pt x="258186" y="0"/>
                    </a:moveTo>
                    <a:cubicBezTo>
                      <a:pt x="351553" y="0"/>
                      <a:pt x="401903" y="20126"/>
                      <a:pt x="432699" y="52032"/>
                    </a:cubicBezTo>
                    <a:cubicBezTo>
                      <a:pt x="464043" y="88170"/>
                      <a:pt x="478459" y="136064"/>
                      <a:pt x="472294" y="183585"/>
                    </a:cubicBezTo>
                    <a:lnTo>
                      <a:pt x="472294" y="404475"/>
                    </a:lnTo>
                    <a:cubicBezTo>
                      <a:pt x="469142" y="457818"/>
                      <a:pt x="479221" y="511117"/>
                      <a:pt x="501624" y="559590"/>
                    </a:cubicBezTo>
                    <a:lnTo>
                      <a:pt x="403858" y="559590"/>
                    </a:lnTo>
                    <a:cubicBezTo>
                      <a:pt x="393358" y="538399"/>
                      <a:pt x="386891" y="515426"/>
                      <a:pt x="384794" y="491850"/>
                    </a:cubicBezTo>
                    <a:cubicBezTo>
                      <a:pt x="331540" y="541678"/>
                      <a:pt x="262019" y="570296"/>
                      <a:pt x="189261" y="572352"/>
                    </a:cubicBezTo>
                    <a:cubicBezTo>
                      <a:pt x="69497" y="572352"/>
                      <a:pt x="83" y="507558"/>
                      <a:pt x="83" y="414784"/>
                    </a:cubicBezTo>
                    <a:cubicBezTo>
                      <a:pt x="-1584" y="364961"/>
                      <a:pt x="21958" y="317675"/>
                      <a:pt x="62654" y="289121"/>
                    </a:cubicBezTo>
                    <a:cubicBezTo>
                      <a:pt x="105720" y="261466"/>
                      <a:pt x="155297" y="245719"/>
                      <a:pt x="206370" y="243471"/>
                    </a:cubicBezTo>
                    <a:cubicBezTo>
                      <a:pt x="265206" y="238670"/>
                      <a:pt x="323372" y="227645"/>
                      <a:pt x="379905" y="210583"/>
                    </a:cubicBezTo>
                    <a:lnTo>
                      <a:pt x="379905" y="190948"/>
                    </a:lnTo>
                    <a:cubicBezTo>
                      <a:pt x="379905" y="120263"/>
                      <a:pt x="349598" y="78048"/>
                      <a:pt x="247432" y="78048"/>
                    </a:cubicBezTo>
                    <a:cubicBezTo>
                      <a:pt x="145266" y="78048"/>
                      <a:pt x="122291" y="112900"/>
                      <a:pt x="105671" y="182603"/>
                    </a:cubicBezTo>
                    <a:lnTo>
                      <a:pt x="15237" y="170822"/>
                    </a:lnTo>
                    <a:cubicBezTo>
                      <a:pt x="40656" y="48596"/>
                      <a:pt x="123758" y="0"/>
                      <a:pt x="258186" y="0"/>
                    </a:cubicBezTo>
                    <a:close/>
                    <a:moveTo>
                      <a:pt x="247432" y="316610"/>
                    </a:moveTo>
                    <a:cubicBezTo>
                      <a:pt x="166775" y="329373"/>
                      <a:pt x="98338" y="338699"/>
                      <a:pt x="98338" y="414784"/>
                    </a:cubicBezTo>
                    <a:cubicBezTo>
                      <a:pt x="98338" y="468779"/>
                      <a:pt x="139400" y="501177"/>
                      <a:pt x="212725" y="501177"/>
                    </a:cubicBezTo>
                    <a:cubicBezTo>
                      <a:pt x="263231" y="501427"/>
                      <a:pt x="311434" y="479991"/>
                      <a:pt x="345198" y="442272"/>
                    </a:cubicBezTo>
                    <a:cubicBezTo>
                      <a:pt x="371082" y="409909"/>
                      <a:pt x="383513" y="368760"/>
                      <a:pt x="379905" y="327409"/>
                    </a:cubicBezTo>
                    <a:lnTo>
                      <a:pt x="379905" y="287158"/>
                    </a:lnTo>
                    <a:cubicBezTo>
                      <a:pt x="337069" y="302233"/>
                      <a:pt x="292600" y="312119"/>
                      <a:pt x="247432" y="31661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32" name="Friform 31">
                <a:extLst>
                  <a:ext uri="{FF2B5EF4-FFF2-40B4-BE49-F238E27FC236}">
                    <a16:creationId xmlns:a16="http://schemas.microsoft.com/office/drawing/2014/main" id="{E9164D5F-C540-8741-8EE1-616D07B2670B}"/>
                  </a:ext>
                </a:extLst>
              </p:cNvPr>
              <p:cNvSpPr/>
              <p:nvPr/>
            </p:nvSpPr>
            <p:spPr>
              <a:xfrm>
                <a:off x="4034108" y="3631322"/>
                <a:ext cx="92878" cy="755937"/>
              </a:xfrm>
              <a:custGeom>
                <a:avLst/>
                <a:gdLst>
                  <a:gd name="connsiteX0" fmla="*/ 92878 w 92878"/>
                  <a:gd name="connsiteY0" fmla="*/ 105537 h 755937"/>
                  <a:gd name="connsiteX1" fmla="*/ 0 w 92878"/>
                  <a:gd name="connsiteY1" fmla="*/ 105537 h 755937"/>
                  <a:gd name="connsiteX2" fmla="*/ 0 w 92878"/>
                  <a:gd name="connsiteY2" fmla="*/ 0 h 755937"/>
                  <a:gd name="connsiteX3" fmla="*/ 92878 w 92878"/>
                  <a:gd name="connsiteY3" fmla="*/ 0 h 755937"/>
                  <a:gd name="connsiteX4" fmla="*/ 92878 w 92878"/>
                  <a:gd name="connsiteY4" fmla="*/ 755937 h 755937"/>
                  <a:gd name="connsiteX5" fmla="*/ 0 w 92878"/>
                  <a:gd name="connsiteY5" fmla="*/ 755937 h 755937"/>
                  <a:gd name="connsiteX6" fmla="*/ 0 w 92878"/>
                  <a:gd name="connsiteY6" fmla="*/ 209110 h 755937"/>
                  <a:gd name="connsiteX7" fmla="*/ 92878 w 92878"/>
                  <a:gd name="connsiteY7" fmla="*/ 209110 h 75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78" h="755937">
                    <a:moveTo>
                      <a:pt x="92878" y="105537"/>
                    </a:moveTo>
                    <a:lnTo>
                      <a:pt x="0" y="105537"/>
                    </a:lnTo>
                    <a:lnTo>
                      <a:pt x="0" y="0"/>
                    </a:lnTo>
                    <a:lnTo>
                      <a:pt x="92878" y="0"/>
                    </a:lnTo>
                    <a:close/>
                    <a:moveTo>
                      <a:pt x="92878" y="755937"/>
                    </a:moveTo>
                    <a:lnTo>
                      <a:pt x="0" y="755937"/>
                    </a:lnTo>
                    <a:lnTo>
                      <a:pt x="0" y="209110"/>
                    </a:lnTo>
                    <a:lnTo>
                      <a:pt x="92878" y="20911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33" name="Friform 32">
                <a:extLst>
                  <a:ext uri="{FF2B5EF4-FFF2-40B4-BE49-F238E27FC236}">
                    <a16:creationId xmlns:a16="http://schemas.microsoft.com/office/drawing/2014/main" id="{D513019D-A896-AE48-9B7B-C58499A17A0F}"/>
                  </a:ext>
                </a:extLst>
              </p:cNvPr>
              <p:cNvSpPr/>
              <p:nvPr/>
            </p:nvSpPr>
            <p:spPr>
              <a:xfrm>
                <a:off x="4287323" y="3827270"/>
                <a:ext cx="444010" cy="559989"/>
              </a:xfrm>
              <a:custGeom>
                <a:avLst/>
                <a:gdLst>
                  <a:gd name="connsiteX0" fmla="*/ 256637 w 444010"/>
                  <a:gd name="connsiteY0" fmla="*/ 400 h 559989"/>
                  <a:gd name="connsiteX1" fmla="*/ 420395 w 444010"/>
                  <a:gd name="connsiteY1" fmla="*/ 82865 h 559989"/>
                  <a:gd name="connsiteX2" fmla="*/ 443370 w 444010"/>
                  <a:gd name="connsiteY2" fmla="*/ 205092 h 559989"/>
                  <a:gd name="connsiteX3" fmla="*/ 443370 w 444010"/>
                  <a:gd name="connsiteY3" fmla="*/ 559990 h 559989"/>
                  <a:gd name="connsiteX4" fmla="*/ 350981 w 444010"/>
                  <a:gd name="connsiteY4" fmla="*/ 559990 h 559989"/>
                  <a:gd name="connsiteX5" fmla="*/ 350981 w 444010"/>
                  <a:gd name="connsiteY5" fmla="*/ 222272 h 559989"/>
                  <a:gd name="connsiteX6" fmla="*/ 236594 w 444010"/>
                  <a:gd name="connsiteY6" fmla="*/ 80902 h 559989"/>
                  <a:gd name="connsiteX7" fmla="*/ 105099 w 444010"/>
                  <a:gd name="connsiteY7" fmla="*/ 162877 h 559989"/>
                  <a:gd name="connsiteX8" fmla="*/ 92389 w 444010"/>
                  <a:gd name="connsiteY8" fmla="*/ 253688 h 559989"/>
                  <a:gd name="connsiteX9" fmla="*/ 92389 w 444010"/>
                  <a:gd name="connsiteY9" fmla="*/ 559990 h 559989"/>
                  <a:gd name="connsiteX10" fmla="*/ 0 w 444010"/>
                  <a:gd name="connsiteY10" fmla="*/ 559990 h 559989"/>
                  <a:gd name="connsiteX11" fmla="*/ 0 w 444010"/>
                  <a:gd name="connsiteY11" fmla="*/ 13162 h 559989"/>
                  <a:gd name="connsiteX12" fmla="*/ 83101 w 444010"/>
                  <a:gd name="connsiteY12" fmla="*/ 13162 h 559989"/>
                  <a:gd name="connsiteX13" fmla="*/ 83101 w 444010"/>
                  <a:gd name="connsiteY13" fmla="*/ 90228 h 559989"/>
                  <a:gd name="connsiteX14" fmla="*/ 256637 w 444010"/>
                  <a:gd name="connsiteY14" fmla="*/ 400 h 559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4010" h="559989">
                    <a:moveTo>
                      <a:pt x="256637" y="400"/>
                    </a:moveTo>
                    <a:cubicBezTo>
                      <a:pt x="322076" y="-3959"/>
                      <a:pt x="384735" y="27599"/>
                      <a:pt x="420395" y="82865"/>
                    </a:cubicBezTo>
                    <a:cubicBezTo>
                      <a:pt x="438506" y="120908"/>
                      <a:pt x="446425" y="163039"/>
                      <a:pt x="443370" y="205092"/>
                    </a:cubicBezTo>
                    <a:lnTo>
                      <a:pt x="443370" y="559990"/>
                    </a:lnTo>
                    <a:lnTo>
                      <a:pt x="350981" y="559990"/>
                    </a:lnTo>
                    <a:lnTo>
                      <a:pt x="350981" y="222272"/>
                    </a:lnTo>
                    <a:cubicBezTo>
                      <a:pt x="350981" y="129498"/>
                      <a:pt x="314319" y="80902"/>
                      <a:pt x="236594" y="80902"/>
                    </a:cubicBezTo>
                    <a:cubicBezTo>
                      <a:pt x="180110" y="78330"/>
                      <a:pt x="127859" y="110899"/>
                      <a:pt x="105099" y="162877"/>
                    </a:cubicBezTo>
                    <a:cubicBezTo>
                      <a:pt x="95532" y="192152"/>
                      <a:pt x="91226" y="222900"/>
                      <a:pt x="92389" y="253688"/>
                    </a:cubicBezTo>
                    <a:lnTo>
                      <a:pt x="92389" y="559990"/>
                    </a:lnTo>
                    <a:lnTo>
                      <a:pt x="0" y="559990"/>
                    </a:lnTo>
                    <a:lnTo>
                      <a:pt x="0" y="13162"/>
                    </a:lnTo>
                    <a:lnTo>
                      <a:pt x="83101" y="13162"/>
                    </a:lnTo>
                    <a:lnTo>
                      <a:pt x="83101" y="90228"/>
                    </a:lnTo>
                    <a:cubicBezTo>
                      <a:pt x="121528" y="32105"/>
                      <a:pt x="187198" y="-1888"/>
                      <a:pt x="256637" y="40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34" name="Friform 33">
                <a:extLst>
                  <a:ext uri="{FF2B5EF4-FFF2-40B4-BE49-F238E27FC236}">
                    <a16:creationId xmlns:a16="http://schemas.microsoft.com/office/drawing/2014/main" id="{C4F959F3-8B8B-934F-B054-B6B6FA1711F7}"/>
                  </a:ext>
                </a:extLst>
              </p:cNvPr>
              <p:cNvSpPr/>
              <p:nvPr/>
            </p:nvSpPr>
            <p:spPr>
              <a:xfrm>
                <a:off x="4861617" y="3827669"/>
                <a:ext cx="501624" cy="572352"/>
              </a:xfrm>
              <a:custGeom>
                <a:avLst/>
                <a:gdLst>
                  <a:gd name="connsiteX0" fmla="*/ 258186 w 501624"/>
                  <a:gd name="connsiteY0" fmla="*/ 0 h 572352"/>
                  <a:gd name="connsiteX1" fmla="*/ 432210 w 501624"/>
                  <a:gd name="connsiteY1" fmla="*/ 52032 h 572352"/>
                  <a:gd name="connsiteX2" fmla="*/ 472294 w 501624"/>
                  <a:gd name="connsiteY2" fmla="*/ 183585 h 572352"/>
                  <a:gd name="connsiteX3" fmla="*/ 472294 w 501624"/>
                  <a:gd name="connsiteY3" fmla="*/ 404475 h 572352"/>
                  <a:gd name="connsiteX4" fmla="*/ 501624 w 501624"/>
                  <a:gd name="connsiteY4" fmla="*/ 559590 h 572352"/>
                  <a:gd name="connsiteX5" fmla="*/ 403858 w 501624"/>
                  <a:gd name="connsiteY5" fmla="*/ 559590 h 572352"/>
                  <a:gd name="connsiteX6" fmla="*/ 384794 w 501624"/>
                  <a:gd name="connsiteY6" fmla="*/ 491850 h 572352"/>
                  <a:gd name="connsiteX7" fmla="*/ 189261 w 501624"/>
                  <a:gd name="connsiteY7" fmla="*/ 572352 h 572352"/>
                  <a:gd name="connsiteX8" fmla="*/ 83 w 501624"/>
                  <a:gd name="connsiteY8" fmla="*/ 414784 h 572352"/>
                  <a:gd name="connsiteX9" fmla="*/ 62653 w 501624"/>
                  <a:gd name="connsiteY9" fmla="*/ 289121 h 572352"/>
                  <a:gd name="connsiteX10" fmla="*/ 206370 w 501624"/>
                  <a:gd name="connsiteY10" fmla="*/ 243471 h 572352"/>
                  <a:gd name="connsiteX11" fmla="*/ 379905 w 501624"/>
                  <a:gd name="connsiteY11" fmla="*/ 210583 h 572352"/>
                  <a:gd name="connsiteX12" fmla="*/ 379905 w 501624"/>
                  <a:gd name="connsiteY12" fmla="*/ 190948 h 572352"/>
                  <a:gd name="connsiteX13" fmla="*/ 247432 w 501624"/>
                  <a:gd name="connsiteY13" fmla="*/ 78048 h 572352"/>
                  <a:gd name="connsiteX14" fmla="*/ 105671 w 501624"/>
                  <a:gd name="connsiteY14" fmla="*/ 182603 h 572352"/>
                  <a:gd name="connsiteX15" fmla="*/ 15237 w 501624"/>
                  <a:gd name="connsiteY15" fmla="*/ 170822 h 572352"/>
                  <a:gd name="connsiteX16" fmla="*/ 258186 w 501624"/>
                  <a:gd name="connsiteY16" fmla="*/ 0 h 572352"/>
                  <a:gd name="connsiteX17" fmla="*/ 247432 w 501624"/>
                  <a:gd name="connsiteY17" fmla="*/ 316610 h 572352"/>
                  <a:gd name="connsiteX18" fmla="*/ 100782 w 501624"/>
                  <a:gd name="connsiteY18" fmla="*/ 414784 h 572352"/>
                  <a:gd name="connsiteX19" fmla="*/ 215169 w 501624"/>
                  <a:gd name="connsiteY19" fmla="*/ 501177 h 572352"/>
                  <a:gd name="connsiteX20" fmla="*/ 347642 w 501624"/>
                  <a:gd name="connsiteY20" fmla="*/ 442272 h 572352"/>
                  <a:gd name="connsiteX21" fmla="*/ 382349 w 501624"/>
                  <a:gd name="connsiteY21" fmla="*/ 327409 h 572352"/>
                  <a:gd name="connsiteX22" fmla="*/ 382349 w 501624"/>
                  <a:gd name="connsiteY22" fmla="*/ 287158 h 572352"/>
                  <a:gd name="connsiteX23" fmla="*/ 247432 w 501624"/>
                  <a:gd name="connsiteY23" fmla="*/ 316610 h 57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1624" h="572352">
                    <a:moveTo>
                      <a:pt x="258186" y="0"/>
                    </a:moveTo>
                    <a:cubicBezTo>
                      <a:pt x="351553" y="0"/>
                      <a:pt x="401903" y="20126"/>
                      <a:pt x="432210" y="52032"/>
                    </a:cubicBezTo>
                    <a:cubicBezTo>
                      <a:pt x="463886" y="87993"/>
                      <a:pt x="478503" y="135975"/>
                      <a:pt x="472294" y="183585"/>
                    </a:cubicBezTo>
                    <a:lnTo>
                      <a:pt x="472294" y="404475"/>
                    </a:lnTo>
                    <a:cubicBezTo>
                      <a:pt x="469166" y="457818"/>
                      <a:pt x="479236" y="511117"/>
                      <a:pt x="501624" y="559590"/>
                    </a:cubicBezTo>
                    <a:lnTo>
                      <a:pt x="403858" y="559590"/>
                    </a:lnTo>
                    <a:cubicBezTo>
                      <a:pt x="393348" y="538399"/>
                      <a:pt x="386896" y="515426"/>
                      <a:pt x="384794" y="491850"/>
                    </a:cubicBezTo>
                    <a:cubicBezTo>
                      <a:pt x="331560" y="541678"/>
                      <a:pt x="261999" y="570296"/>
                      <a:pt x="189261" y="572352"/>
                    </a:cubicBezTo>
                    <a:cubicBezTo>
                      <a:pt x="69497" y="572352"/>
                      <a:pt x="83" y="507558"/>
                      <a:pt x="83" y="414784"/>
                    </a:cubicBezTo>
                    <a:cubicBezTo>
                      <a:pt x="-1584" y="364961"/>
                      <a:pt x="21958" y="317675"/>
                      <a:pt x="62653" y="289121"/>
                    </a:cubicBezTo>
                    <a:cubicBezTo>
                      <a:pt x="105720" y="261466"/>
                      <a:pt x="155297" y="245719"/>
                      <a:pt x="206370" y="243471"/>
                    </a:cubicBezTo>
                    <a:cubicBezTo>
                      <a:pt x="265225" y="238670"/>
                      <a:pt x="323396" y="227645"/>
                      <a:pt x="379905" y="210583"/>
                    </a:cubicBezTo>
                    <a:lnTo>
                      <a:pt x="379905" y="190948"/>
                    </a:lnTo>
                    <a:cubicBezTo>
                      <a:pt x="379905" y="120263"/>
                      <a:pt x="349598" y="78048"/>
                      <a:pt x="247432" y="78048"/>
                    </a:cubicBezTo>
                    <a:cubicBezTo>
                      <a:pt x="145266" y="78048"/>
                      <a:pt x="122291" y="112900"/>
                      <a:pt x="105671" y="182603"/>
                    </a:cubicBezTo>
                    <a:lnTo>
                      <a:pt x="15237" y="170822"/>
                    </a:lnTo>
                    <a:cubicBezTo>
                      <a:pt x="40167" y="48596"/>
                      <a:pt x="123268" y="0"/>
                      <a:pt x="258186" y="0"/>
                    </a:cubicBezTo>
                    <a:close/>
                    <a:moveTo>
                      <a:pt x="247432" y="316610"/>
                    </a:moveTo>
                    <a:cubicBezTo>
                      <a:pt x="166286" y="329373"/>
                      <a:pt x="100782" y="338699"/>
                      <a:pt x="100782" y="414784"/>
                    </a:cubicBezTo>
                    <a:cubicBezTo>
                      <a:pt x="100782" y="468779"/>
                      <a:pt x="141844" y="501177"/>
                      <a:pt x="215169" y="501177"/>
                    </a:cubicBezTo>
                    <a:cubicBezTo>
                      <a:pt x="265665" y="501427"/>
                      <a:pt x="313864" y="479991"/>
                      <a:pt x="347642" y="442272"/>
                    </a:cubicBezTo>
                    <a:cubicBezTo>
                      <a:pt x="373501" y="409909"/>
                      <a:pt x="385967" y="368760"/>
                      <a:pt x="382349" y="327409"/>
                    </a:cubicBezTo>
                    <a:lnTo>
                      <a:pt x="382349" y="287158"/>
                    </a:lnTo>
                    <a:cubicBezTo>
                      <a:pt x="338697" y="302350"/>
                      <a:pt x="293431" y="312237"/>
                      <a:pt x="247432" y="31661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35" name="Friform 34">
                <a:extLst>
                  <a:ext uri="{FF2B5EF4-FFF2-40B4-BE49-F238E27FC236}">
                    <a16:creationId xmlns:a16="http://schemas.microsoft.com/office/drawing/2014/main" id="{0E0F8661-AFBF-E74D-97BA-D50297405294}"/>
                  </a:ext>
                </a:extLst>
              </p:cNvPr>
              <p:cNvSpPr/>
              <p:nvPr/>
            </p:nvSpPr>
            <p:spPr>
              <a:xfrm>
                <a:off x="5405770" y="3631322"/>
                <a:ext cx="567533" cy="767229"/>
              </a:xfrm>
              <a:custGeom>
                <a:avLst/>
                <a:gdLst>
                  <a:gd name="connsiteX0" fmla="*/ 189667 w 567533"/>
                  <a:gd name="connsiteY0" fmla="*/ 270468 h 767229"/>
                  <a:gd name="connsiteX1" fmla="*/ 336316 w 567533"/>
                  <a:gd name="connsiteY1" fmla="*/ 196347 h 767229"/>
                  <a:gd name="connsiteX2" fmla="*/ 567534 w 567533"/>
                  <a:gd name="connsiteY2" fmla="*/ 469761 h 767229"/>
                  <a:gd name="connsiteX3" fmla="*/ 330939 w 567533"/>
                  <a:gd name="connsiteY3" fmla="*/ 767227 h 767229"/>
                  <a:gd name="connsiteX4" fmla="*/ 180868 w 567533"/>
                  <a:gd name="connsiteY4" fmla="*/ 687216 h 767229"/>
                  <a:gd name="connsiteX5" fmla="*/ 180868 w 567533"/>
                  <a:gd name="connsiteY5" fmla="*/ 755937 h 767229"/>
                  <a:gd name="connsiteX6" fmla="*/ 94345 w 567533"/>
                  <a:gd name="connsiteY6" fmla="*/ 755937 h 767229"/>
                  <a:gd name="connsiteX7" fmla="*/ 94345 w 567533"/>
                  <a:gd name="connsiteY7" fmla="*/ 74121 h 767229"/>
                  <a:gd name="connsiteX8" fmla="*/ 0 w 567533"/>
                  <a:gd name="connsiteY8" fmla="*/ 74121 h 767229"/>
                  <a:gd name="connsiteX9" fmla="*/ 0 w 567533"/>
                  <a:gd name="connsiteY9" fmla="*/ 0 h 767229"/>
                  <a:gd name="connsiteX10" fmla="*/ 187223 w 567533"/>
                  <a:gd name="connsiteY10" fmla="*/ 0 h 767229"/>
                  <a:gd name="connsiteX11" fmla="*/ 182334 w 567533"/>
                  <a:gd name="connsiteY11" fmla="*/ 482524 h 767229"/>
                  <a:gd name="connsiteX12" fmla="*/ 196022 w 567533"/>
                  <a:gd name="connsiteY12" fmla="*/ 591006 h 767229"/>
                  <a:gd name="connsiteX13" fmla="*/ 326051 w 567533"/>
                  <a:gd name="connsiteY13" fmla="*/ 691634 h 767229"/>
                  <a:gd name="connsiteX14" fmla="*/ 472700 w 567533"/>
                  <a:gd name="connsiteY14" fmla="*/ 470743 h 767229"/>
                  <a:gd name="connsiteX15" fmla="*/ 326051 w 567533"/>
                  <a:gd name="connsiteY15" fmla="*/ 274395 h 767229"/>
                  <a:gd name="connsiteX16" fmla="*/ 182334 w 567533"/>
                  <a:gd name="connsiteY16" fmla="*/ 482524 h 767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7533" h="767229">
                    <a:moveTo>
                      <a:pt x="189667" y="270468"/>
                    </a:moveTo>
                    <a:cubicBezTo>
                      <a:pt x="223641" y="223306"/>
                      <a:pt x="278341" y="195660"/>
                      <a:pt x="336316" y="196347"/>
                    </a:cubicBezTo>
                    <a:cubicBezTo>
                      <a:pt x="472700" y="196347"/>
                      <a:pt x="567534" y="306302"/>
                      <a:pt x="567534" y="469761"/>
                    </a:cubicBezTo>
                    <a:cubicBezTo>
                      <a:pt x="567534" y="666108"/>
                      <a:pt x="459013" y="767227"/>
                      <a:pt x="330939" y="767227"/>
                    </a:cubicBezTo>
                    <a:cubicBezTo>
                      <a:pt x="270715" y="767541"/>
                      <a:pt x="214353" y="737491"/>
                      <a:pt x="180868" y="687216"/>
                    </a:cubicBezTo>
                    <a:lnTo>
                      <a:pt x="180868" y="755937"/>
                    </a:lnTo>
                    <a:lnTo>
                      <a:pt x="94345" y="755937"/>
                    </a:lnTo>
                    <a:lnTo>
                      <a:pt x="94345" y="74121"/>
                    </a:lnTo>
                    <a:lnTo>
                      <a:pt x="0" y="74121"/>
                    </a:lnTo>
                    <a:lnTo>
                      <a:pt x="0" y="0"/>
                    </a:lnTo>
                    <a:lnTo>
                      <a:pt x="187223" y="0"/>
                    </a:lnTo>
                    <a:close/>
                    <a:moveTo>
                      <a:pt x="182334" y="482524"/>
                    </a:moveTo>
                    <a:cubicBezTo>
                      <a:pt x="179646" y="519241"/>
                      <a:pt x="184339" y="556120"/>
                      <a:pt x="196022" y="591006"/>
                    </a:cubicBezTo>
                    <a:cubicBezTo>
                      <a:pt x="212300" y="649821"/>
                      <a:pt x="265240" y="690809"/>
                      <a:pt x="326051" y="691634"/>
                    </a:cubicBezTo>
                    <a:cubicBezTo>
                      <a:pt x="414529" y="691634"/>
                      <a:pt x="472700" y="617512"/>
                      <a:pt x="472700" y="470743"/>
                    </a:cubicBezTo>
                    <a:cubicBezTo>
                      <a:pt x="472700" y="355880"/>
                      <a:pt x="418440" y="274395"/>
                      <a:pt x="326051" y="274395"/>
                    </a:cubicBezTo>
                    <a:cubicBezTo>
                      <a:pt x="251259" y="272432"/>
                      <a:pt x="182334" y="344099"/>
                      <a:pt x="182334" y="482524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38" name="Friform 37">
                <a:extLst>
                  <a:ext uri="{FF2B5EF4-FFF2-40B4-BE49-F238E27FC236}">
                    <a16:creationId xmlns:a16="http://schemas.microsoft.com/office/drawing/2014/main" id="{678067F5-DF63-E642-A85A-8482E87EFABA}"/>
                  </a:ext>
                </a:extLst>
              </p:cNvPr>
              <p:cNvSpPr/>
              <p:nvPr/>
            </p:nvSpPr>
            <p:spPr>
              <a:xfrm>
                <a:off x="6116531" y="3631322"/>
                <a:ext cx="92389" cy="755937"/>
              </a:xfrm>
              <a:custGeom>
                <a:avLst/>
                <a:gdLst>
                  <a:gd name="connsiteX0" fmla="*/ 92389 w 92389"/>
                  <a:gd name="connsiteY0" fmla="*/ 755937 h 755937"/>
                  <a:gd name="connsiteX1" fmla="*/ 0 w 92389"/>
                  <a:gd name="connsiteY1" fmla="*/ 755937 h 755937"/>
                  <a:gd name="connsiteX2" fmla="*/ 0 w 92389"/>
                  <a:gd name="connsiteY2" fmla="*/ 0 h 755937"/>
                  <a:gd name="connsiteX3" fmla="*/ 92389 w 92389"/>
                  <a:gd name="connsiteY3" fmla="*/ 0 h 75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89" h="755937">
                    <a:moveTo>
                      <a:pt x="92389" y="755937"/>
                    </a:moveTo>
                    <a:lnTo>
                      <a:pt x="0" y="755937"/>
                    </a:lnTo>
                    <a:lnTo>
                      <a:pt x="0" y="0"/>
                    </a:lnTo>
                    <a:lnTo>
                      <a:pt x="92389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39" name="Friform 38">
                <a:extLst>
                  <a:ext uri="{FF2B5EF4-FFF2-40B4-BE49-F238E27FC236}">
                    <a16:creationId xmlns:a16="http://schemas.microsoft.com/office/drawing/2014/main" id="{C9BC5F28-0482-6B4D-911A-4442CBF15AB2}"/>
                  </a:ext>
                </a:extLst>
              </p:cNvPr>
              <p:cNvSpPr/>
              <p:nvPr/>
            </p:nvSpPr>
            <p:spPr>
              <a:xfrm>
                <a:off x="6345793" y="3827669"/>
                <a:ext cx="500074" cy="571225"/>
              </a:xfrm>
              <a:custGeom>
                <a:avLst/>
                <a:gdLst>
                  <a:gd name="connsiteX0" fmla="*/ 252237 w 500074"/>
                  <a:gd name="connsiteY0" fmla="*/ 0 h 571225"/>
                  <a:gd name="connsiteX1" fmla="*/ 500075 w 500074"/>
                  <a:gd name="connsiteY1" fmla="*/ 279795 h 571225"/>
                  <a:gd name="connsiteX2" fmla="*/ 500075 w 500074"/>
                  <a:gd name="connsiteY2" fmla="*/ 309247 h 571225"/>
                  <a:gd name="connsiteX3" fmla="*/ 93367 w 500074"/>
                  <a:gd name="connsiteY3" fmla="*/ 309247 h 571225"/>
                  <a:gd name="connsiteX4" fmla="*/ 258592 w 500074"/>
                  <a:gd name="connsiteY4" fmla="*/ 495286 h 571225"/>
                  <a:gd name="connsiteX5" fmla="*/ 401331 w 500074"/>
                  <a:gd name="connsiteY5" fmla="*/ 383368 h 571225"/>
                  <a:gd name="connsiteX6" fmla="*/ 499097 w 500074"/>
                  <a:gd name="connsiteY6" fmla="*/ 394658 h 571225"/>
                  <a:gd name="connsiteX7" fmla="*/ 264458 w 500074"/>
                  <a:gd name="connsiteY7" fmla="*/ 570880 h 571225"/>
                  <a:gd name="connsiteX8" fmla="*/ 0 w 500074"/>
                  <a:gd name="connsiteY8" fmla="*/ 290594 h 571225"/>
                  <a:gd name="connsiteX9" fmla="*/ 252237 w 500074"/>
                  <a:gd name="connsiteY9" fmla="*/ 0 h 571225"/>
                  <a:gd name="connsiteX10" fmla="*/ 98744 w 500074"/>
                  <a:gd name="connsiteY10" fmla="*/ 232181 h 571225"/>
                  <a:gd name="connsiteX11" fmla="*/ 402308 w 500074"/>
                  <a:gd name="connsiteY11" fmla="*/ 232181 h 571225"/>
                  <a:gd name="connsiteX12" fmla="*/ 264751 w 500074"/>
                  <a:gd name="connsiteY12" fmla="*/ 76306 h 571225"/>
                  <a:gd name="connsiteX13" fmla="*/ 252237 w 500074"/>
                  <a:gd name="connsiteY13" fmla="*/ 76085 h 571225"/>
                  <a:gd name="connsiteX14" fmla="*/ 98744 w 500074"/>
                  <a:gd name="connsiteY14" fmla="*/ 232181 h 57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074" h="571225">
                    <a:moveTo>
                      <a:pt x="252237" y="0"/>
                    </a:moveTo>
                    <a:cubicBezTo>
                      <a:pt x="415995" y="0"/>
                      <a:pt x="500075" y="127626"/>
                      <a:pt x="500075" y="279795"/>
                    </a:cubicBezTo>
                    <a:lnTo>
                      <a:pt x="500075" y="309247"/>
                    </a:lnTo>
                    <a:lnTo>
                      <a:pt x="93367" y="309247"/>
                    </a:lnTo>
                    <a:cubicBezTo>
                      <a:pt x="99722" y="428528"/>
                      <a:pt x="166202" y="495286"/>
                      <a:pt x="258592" y="495286"/>
                    </a:cubicBezTo>
                    <a:cubicBezTo>
                      <a:pt x="326588" y="496754"/>
                      <a:pt x="386274" y="449979"/>
                      <a:pt x="401331" y="383368"/>
                    </a:cubicBezTo>
                    <a:lnTo>
                      <a:pt x="499097" y="394658"/>
                    </a:lnTo>
                    <a:cubicBezTo>
                      <a:pt x="473678" y="502703"/>
                      <a:pt x="374836" y="576942"/>
                      <a:pt x="264458" y="570880"/>
                    </a:cubicBezTo>
                    <a:cubicBezTo>
                      <a:pt x="97766" y="570880"/>
                      <a:pt x="0" y="467798"/>
                      <a:pt x="0" y="290594"/>
                    </a:cubicBezTo>
                    <a:cubicBezTo>
                      <a:pt x="0" y="113390"/>
                      <a:pt x="97766" y="0"/>
                      <a:pt x="252237" y="0"/>
                    </a:cubicBezTo>
                    <a:close/>
                    <a:moveTo>
                      <a:pt x="98744" y="232181"/>
                    </a:moveTo>
                    <a:lnTo>
                      <a:pt x="402308" y="232181"/>
                    </a:lnTo>
                    <a:cubicBezTo>
                      <a:pt x="407197" y="151001"/>
                      <a:pt x="345604" y="81214"/>
                      <a:pt x="264751" y="76306"/>
                    </a:cubicBezTo>
                    <a:cubicBezTo>
                      <a:pt x="260596" y="76055"/>
                      <a:pt x="256392" y="75977"/>
                      <a:pt x="252237" y="76085"/>
                    </a:cubicBezTo>
                    <a:cubicBezTo>
                      <a:pt x="167132" y="77160"/>
                      <a:pt x="98744" y="146730"/>
                      <a:pt x="98744" y="232181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0" name="Friform 39">
                <a:extLst>
                  <a:ext uri="{FF2B5EF4-FFF2-40B4-BE49-F238E27FC236}">
                    <a16:creationId xmlns:a16="http://schemas.microsoft.com/office/drawing/2014/main" id="{393C9345-C4E3-FE4A-8F27-7E612FBCDB98}"/>
                  </a:ext>
                </a:extLst>
              </p:cNvPr>
              <p:cNvSpPr/>
              <p:nvPr/>
            </p:nvSpPr>
            <p:spPr>
              <a:xfrm>
                <a:off x="7250620" y="3619050"/>
                <a:ext cx="318718" cy="768209"/>
              </a:xfrm>
              <a:custGeom>
                <a:avLst/>
                <a:gdLst>
                  <a:gd name="connsiteX0" fmla="*/ 234151 w 318718"/>
                  <a:gd name="connsiteY0" fmla="*/ 0 h 768209"/>
                  <a:gd name="connsiteX1" fmla="*/ 318718 w 318718"/>
                  <a:gd name="connsiteY1" fmla="*/ 9326 h 768209"/>
                  <a:gd name="connsiteX2" fmla="*/ 305031 w 318718"/>
                  <a:gd name="connsiteY2" fmla="*/ 90320 h 768209"/>
                  <a:gd name="connsiteX3" fmla="*/ 250282 w 318718"/>
                  <a:gd name="connsiteY3" fmla="*/ 85411 h 768209"/>
                  <a:gd name="connsiteX4" fmla="*/ 174513 w 318718"/>
                  <a:gd name="connsiteY4" fmla="*/ 165423 h 768209"/>
                  <a:gd name="connsiteX5" fmla="*/ 174513 w 318718"/>
                  <a:gd name="connsiteY5" fmla="*/ 221382 h 768209"/>
                  <a:gd name="connsiteX6" fmla="*/ 279612 w 318718"/>
                  <a:gd name="connsiteY6" fmla="*/ 221382 h 768209"/>
                  <a:gd name="connsiteX7" fmla="*/ 279612 w 318718"/>
                  <a:gd name="connsiteY7" fmla="*/ 291085 h 768209"/>
                  <a:gd name="connsiteX8" fmla="*/ 174513 w 318718"/>
                  <a:gd name="connsiteY8" fmla="*/ 291085 h 768209"/>
                  <a:gd name="connsiteX9" fmla="*/ 174513 w 318718"/>
                  <a:gd name="connsiteY9" fmla="*/ 768209 h 768209"/>
                  <a:gd name="connsiteX10" fmla="*/ 82124 w 318718"/>
                  <a:gd name="connsiteY10" fmla="*/ 768209 h 768209"/>
                  <a:gd name="connsiteX11" fmla="*/ 82124 w 318718"/>
                  <a:gd name="connsiteY11" fmla="*/ 291085 h 768209"/>
                  <a:gd name="connsiteX12" fmla="*/ 0 w 318718"/>
                  <a:gd name="connsiteY12" fmla="*/ 291085 h 768209"/>
                  <a:gd name="connsiteX13" fmla="*/ 0 w 318718"/>
                  <a:gd name="connsiteY13" fmla="*/ 221382 h 768209"/>
                  <a:gd name="connsiteX14" fmla="*/ 82124 w 318718"/>
                  <a:gd name="connsiteY14" fmla="*/ 221382 h 768209"/>
                  <a:gd name="connsiteX15" fmla="*/ 82124 w 318718"/>
                  <a:gd name="connsiteY15" fmla="*/ 157078 h 768209"/>
                  <a:gd name="connsiteX16" fmla="*/ 234151 w 318718"/>
                  <a:gd name="connsiteY16" fmla="*/ 0 h 76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8718" h="768209">
                    <a:moveTo>
                      <a:pt x="234151" y="0"/>
                    </a:moveTo>
                    <a:cubicBezTo>
                      <a:pt x="262552" y="373"/>
                      <a:pt x="290904" y="3495"/>
                      <a:pt x="318718" y="9326"/>
                    </a:cubicBezTo>
                    <a:lnTo>
                      <a:pt x="305031" y="90320"/>
                    </a:lnTo>
                    <a:cubicBezTo>
                      <a:pt x="286945" y="87095"/>
                      <a:pt x="268662" y="85450"/>
                      <a:pt x="250282" y="85411"/>
                    </a:cubicBezTo>
                    <a:cubicBezTo>
                      <a:pt x="196511" y="85411"/>
                      <a:pt x="174513" y="105537"/>
                      <a:pt x="174513" y="165423"/>
                    </a:cubicBezTo>
                    <a:lnTo>
                      <a:pt x="174513" y="221382"/>
                    </a:lnTo>
                    <a:lnTo>
                      <a:pt x="279612" y="221382"/>
                    </a:lnTo>
                    <a:lnTo>
                      <a:pt x="279612" y="291085"/>
                    </a:lnTo>
                    <a:lnTo>
                      <a:pt x="174513" y="291085"/>
                    </a:lnTo>
                    <a:lnTo>
                      <a:pt x="174513" y="768209"/>
                    </a:lnTo>
                    <a:lnTo>
                      <a:pt x="82124" y="768209"/>
                    </a:lnTo>
                    <a:lnTo>
                      <a:pt x="82124" y="291085"/>
                    </a:lnTo>
                    <a:lnTo>
                      <a:pt x="0" y="291085"/>
                    </a:lnTo>
                    <a:lnTo>
                      <a:pt x="0" y="221382"/>
                    </a:lnTo>
                    <a:lnTo>
                      <a:pt x="82124" y="221382"/>
                    </a:lnTo>
                    <a:lnTo>
                      <a:pt x="82124" y="157078"/>
                    </a:lnTo>
                    <a:cubicBezTo>
                      <a:pt x="82124" y="40742"/>
                      <a:pt x="135407" y="0"/>
                      <a:pt x="234151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1" name="Friform 40">
                <a:extLst>
                  <a:ext uri="{FF2B5EF4-FFF2-40B4-BE49-F238E27FC236}">
                    <a16:creationId xmlns:a16="http://schemas.microsoft.com/office/drawing/2014/main" id="{F8052A07-6833-E640-95D3-4C50B1BC8CAF}"/>
                  </a:ext>
                </a:extLst>
              </p:cNvPr>
              <p:cNvSpPr/>
              <p:nvPr/>
            </p:nvSpPr>
            <p:spPr>
              <a:xfrm>
                <a:off x="7636132" y="3840432"/>
                <a:ext cx="537401" cy="559704"/>
              </a:xfrm>
              <a:custGeom>
                <a:avLst/>
                <a:gdLst>
                  <a:gd name="connsiteX0" fmla="*/ 93054 w 537401"/>
                  <a:gd name="connsiteY0" fmla="*/ 350480 h 559704"/>
                  <a:gd name="connsiteX1" fmla="*/ 210863 w 537401"/>
                  <a:gd name="connsiteY1" fmla="*/ 479088 h 559704"/>
                  <a:gd name="connsiteX2" fmla="*/ 337959 w 537401"/>
                  <a:gd name="connsiteY2" fmla="*/ 392695 h 559704"/>
                  <a:gd name="connsiteX3" fmla="*/ 350668 w 537401"/>
                  <a:gd name="connsiteY3" fmla="*/ 299921 h 559704"/>
                  <a:gd name="connsiteX4" fmla="*/ 350668 w 537401"/>
                  <a:gd name="connsiteY4" fmla="*/ 0 h 559704"/>
                  <a:gd name="connsiteX5" fmla="*/ 443058 w 537401"/>
                  <a:gd name="connsiteY5" fmla="*/ 0 h 559704"/>
                  <a:gd name="connsiteX6" fmla="*/ 443058 w 537401"/>
                  <a:gd name="connsiteY6" fmla="*/ 472706 h 559704"/>
                  <a:gd name="connsiteX7" fmla="*/ 537402 w 537401"/>
                  <a:gd name="connsiteY7" fmla="*/ 472706 h 559704"/>
                  <a:gd name="connsiteX8" fmla="*/ 537402 w 537401"/>
                  <a:gd name="connsiteY8" fmla="*/ 546828 h 559704"/>
                  <a:gd name="connsiteX9" fmla="*/ 359956 w 537401"/>
                  <a:gd name="connsiteY9" fmla="*/ 546828 h 559704"/>
                  <a:gd name="connsiteX10" fmla="*/ 359956 w 537401"/>
                  <a:gd name="connsiteY10" fmla="*/ 466325 h 559704"/>
                  <a:gd name="connsiteX11" fmla="*/ 186421 w 537401"/>
                  <a:gd name="connsiteY11" fmla="*/ 559590 h 559704"/>
                  <a:gd name="connsiteX12" fmla="*/ 27062 w 537401"/>
                  <a:gd name="connsiteY12" fmla="*/ 481051 h 559704"/>
                  <a:gd name="connsiteX13" fmla="*/ 665 w 537401"/>
                  <a:gd name="connsiteY13" fmla="*/ 355880 h 559704"/>
                  <a:gd name="connsiteX14" fmla="*/ 665 w 537401"/>
                  <a:gd name="connsiteY14" fmla="*/ 0 h 559704"/>
                  <a:gd name="connsiteX15" fmla="*/ 93054 w 537401"/>
                  <a:gd name="connsiteY15" fmla="*/ 0 h 5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7401" h="559704">
                    <a:moveTo>
                      <a:pt x="93054" y="350480"/>
                    </a:moveTo>
                    <a:cubicBezTo>
                      <a:pt x="93054" y="434909"/>
                      <a:pt x="133138" y="479088"/>
                      <a:pt x="210863" y="479088"/>
                    </a:cubicBezTo>
                    <a:cubicBezTo>
                      <a:pt x="266687" y="478690"/>
                      <a:pt x="316842" y="444614"/>
                      <a:pt x="337959" y="392695"/>
                    </a:cubicBezTo>
                    <a:cubicBezTo>
                      <a:pt x="347687" y="362781"/>
                      <a:pt x="351988" y="331361"/>
                      <a:pt x="350668" y="299921"/>
                    </a:cubicBezTo>
                    <a:lnTo>
                      <a:pt x="350668" y="0"/>
                    </a:lnTo>
                    <a:lnTo>
                      <a:pt x="443058" y="0"/>
                    </a:lnTo>
                    <a:lnTo>
                      <a:pt x="443058" y="472706"/>
                    </a:lnTo>
                    <a:lnTo>
                      <a:pt x="537402" y="472706"/>
                    </a:lnTo>
                    <a:lnTo>
                      <a:pt x="537402" y="546828"/>
                    </a:lnTo>
                    <a:lnTo>
                      <a:pt x="359956" y="546828"/>
                    </a:lnTo>
                    <a:lnTo>
                      <a:pt x="359956" y="466325"/>
                    </a:lnTo>
                    <a:cubicBezTo>
                      <a:pt x="321729" y="525116"/>
                      <a:pt x="256324" y="560277"/>
                      <a:pt x="186421" y="559590"/>
                    </a:cubicBezTo>
                    <a:cubicBezTo>
                      <a:pt x="123557" y="561789"/>
                      <a:pt x="63773" y="532322"/>
                      <a:pt x="27062" y="481051"/>
                    </a:cubicBezTo>
                    <a:cubicBezTo>
                      <a:pt x="6531" y="442729"/>
                      <a:pt x="-2659" y="399282"/>
                      <a:pt x="665" y="355880"/>
                    </a:cubicBezTo>
                    <a:lnTo>
                      <a:pt x="665" y="0"/>
                    </a:lnTo>
                    <a:lnTo>
                      <a:pt x="93054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2" name="Friform 41">
                <a:extLst>
                  <a:ext uri="{FF2B5EF4-FFF2-40B4-BE49-F238E27FC236}">
                    <a16:creationId xmlns:a16="http://schemas.microsoft.com/office/drawing/2014/main" id="{6ACDF748-2F9E-AB4F-8323-8A418731E0A9}"/>
                  </a:ext>
                </a:extLst>
              </p:cNvPr>
              <p:cNvSpPr/>
              <p:nvPr/>
            </p:nvSpPr>
            <p:spPr>
              <a:xfrm>
                <a:off x="8222417" y="3648502"/>
                <a:ext cx="267879" cy="751519"/>
              </a:xfrm>
              <a:custGeom>
                <a:avLst/>
                <a:gdLst>
                  <a:gd name="connsiteX0" fmla="*/ 161803 w 267879"/>
                  <a:gd name="connsiteY0" fmla="*/ 191930 h 751519"/>
                  <a:gd name="connsiteX1" fmla="*/ 254192 w 267879"/>
                  <a:gd name="connsiteY1" fmla="*/ 191930 h 751519"/>
                  <a:gd name="connsiteX2" fmla="*/ 254192 w 267879"/>
                  <a:gd name="connsiteY2" fmla="*/ 261633 h 751519"/>
                  <a:gd name="connsiteX3" fmla="*/ 161803 w 267879"/>
                  <a:gd name="connsiteY3" fmla="*/ 261633 h 751519"/>
                  <a:gd name="connsiteX4" fmla="*/ 161803 w 267879"/>
                  <a:gd name="connsiteY4" fmla="*/ 600332 h 751519"/>
                  <a:gd name="connsiteX5" fmla="*/ 213131 w 267879"/>
                  <a:gd name="connsiteY5" fmla="*/ 665618 h 751519"/>
                  <a:gd name="connsiteX6" fmla="*/ 254192 w 267879"/>
                  <a:gd name="connsiteY6" fmla="*/ 660709 h 751519"/>
                  <a:gd name="connsiteX7" fmla="*/ 267880 w 267879"/>
                  <a:gd name="connsiteY7" fmla="*/ 742684 h 751519"/>
                  <a:gd name="connsiteX8" fmla="*/ 199443 w 267879"/>
                  <a:gd name="connsiteY8" fmla="*/ 751519 h 751519"/>
                  <a:gd name="connsiteX9" fmla="*/ 69414 w 267879"/>
                  <a:gd name="connsiteY9" fmla="*/ 604259 h 751519"/>
                  <a:gd name="connsiteX10" fmla="*/ 69414 w 267879"/>
                  <a:gd name="connsiteY10" fmla="*/ 260651 h 751519"/>
                  <a:gd name="connsiteX11" fmla="*/ 0 w 267879"/>
                  <a:gd name="connsiteY11" fmla="*/ 260651 h 751519"/>
                  <a:gd name="connsiteX12" fmla="*/ 0 w 267879"/>
                  <a:gd name="connsiteY12" fmla="*/ 191930 h 751519"/>
                  <a:gd name="connsiteX13" fmla="*/ 67459 w 267879"/>
                  <a:gd name="connsiteY13" fmla="*/ 191930 h 751519"/>
                  <a:gd name="connsiteX14" fmla="*/ 67459 w 267879"/>
                  <a:gd name="connsiteY14" fmla="*/ 55959 h 751519"/>
                  <a:gd name="connsiteX15" fmla="*/ 159848 w 267879"/>
                  <a:gd name="connsiteY15" fmla="*/ 0 h 751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7879" h="751519">
                    <a:moveTo>
                      <a:pt x="161803" y="191930"/>
                    </a:moveTo>
                    <a:lnTo>
                      <a:pt x="254192" y="191930"/>
                    </a:lnTo>
                    <a:lnTo>
                      <a:pt x="254192" y="261633"/>
                    </a:lnTo>
                    <a:lnTo>
                      <a:pt x="161803" y="261633"/>
                    </a:lnTo>
                    <a:lnTo>
                      <a:pt x="161803" y="600332"/>
                    </a:lnTo>
                    <a:cubicBezTo>
                      <a:pt x="161803" y="643528"/>
                      <a:pt x="168158" y="665618"/>
                      <a:pt x="213131" y="665618"/>
                    </a:cubicBezTo>
                    <a:cubicBezTo>
                      <a:pt x="226916" y="664803"/>
                      <a:pt x="240603" y="663163"/>
                      <a:pt x="254192" y="660709"/>
                    </a:cubicBezTo>
                    <a:lnTo>
                      <a:pt x="267880" y="742684"/>
                    </a:lnTo>
                    <a:cubicBezTo>
                      <a:pt x="245442" y="747936"/>
                      <a:pt x="222516" y="750896"/>
                      <a:pt x="199443" y="751519"/>
                    </a:cubicBezTo>
                    <a:cubicBezTo>
                      <a:pt x="87990" y="751519"/>
                      <a:pt x="69414" y="694579"/>
                      <a:pt x="69414" y="604259"/>
                    </a:cubicBezTo>
                    <a:lnTo>
                      <a:pt x="69414" y="260651"/>
                    </a:lnTo>
                    <a:lnTo>
                      <a:pt x="0" y="260651"/>
                    </a:lnTo>
                    <a:lnTo>
                      <a:pt x="0" y="191930"/>
                    </a:lnTo>
                    <a:lnTo>
                      <a:pt x="67459" y="191930"/>
                    </a:lnTo>
                    <a:lnTo>
                      <a:pt x="67459" y="55959"/>
                    </a:lnTo>
                    <a:lnTo>
                      <a:pt x="159848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3" name="Friform 42">
                <a:extLst>
                  <a:ext uri="{FF2B5EF4-FFF2-40B4-BE49-F238E27FC236}">
                    <a16:creationId xmlns:a16="http://schemas.microsoft.com/office/drawing/2014/main" id="{B9D2EFE1-1DB0-8B4E-9766-F79F63A42DB5}"/>
                  </a:ext>
                </a:extLst>
              </p:cNvPr>
              <p:cNvSpPr/>
              <p:nvPr/>
            </p:nvSpPr>
            <p:spPr>
              <a:xfrm>
                <a:off x="8585932" y="3840432"/>
                <a:ext cx="443057" cy="559696"/>
              </a:xfrm>
              <a:custGeom>
                <a:avLst/>
                <a:gdLst>
                  <a:gd name="connsiteX0" fmla="*/ 93054 w 443057"/>
                  <a:gd name="connsiteY0" fmla="*/ 350480 h 559696"/>
                  <a:gd name="connsiteX1" fmla="*/ 210863 w 443057"/>
                  <a:gd name="connsiteY1" fmla="*/ 479088 h 559696"/>
                  <a:gd name="connsiteX2" fmla="*/ 337959 w 443057"/>
                  <a:gd name="connsiteY2" fmla="*/ 392695 h 559696"/>
                  <a:gd name="connsiteX3" fmla="*/ 350668 w 443057"/>
                  <a:gd name="connsiteY3" fmla="*/ 299921 h 559696"/>
                  <a:gd name="connsiteX4" fmla="*/ 350668 w 443057"/>
                  <a:gd name="connsiteY4" fmla="*/ 0 h 559696"/>
                  <a:gd name="connsiteX5" fmla="*/ 443058 w 443057"/>
                  <a:gd name="connsiteY5" fmla="*/ 0 h 559696"/>
                  <a:gd name="connsiteX6" fmla="*/ 443058 w 443057"/>
                  <a:gd name="connsiteY6" fmla="*/ 546828 h 559696"/>
                  <a:gd name="connsiteX7" fmla="*/ 359956 w 443057"/>
                  <a:gd name="connsiteY7" fmla="*/ 546828 h 559696"/>
                  <a:gd name="connsiteX8" fmla="*/ 359956 w 443057"/>
                  <a:gd name="connsiteY8" fmla="*/ 466325 h 559696"/>
                  <a:gd name="connsiteX9" fmla="*/ 186421 w 443057"/>
                  <a:gd name="connsiteY9" fmla="*/ 559590 h 559696"/>
                  <a:gd name="connsiteX10" fmla="*/ 27062 w 443057"/>
                  <a:gd name="connsiteY10" fmla="*/ 481051 h 559696"/>
                  <a:gd name="connsiteX11" fmla="*/ 665 w 443057"/>
                  <a:gd name="connsiteY11" fmla="*/ 355880 h 559696"/>
                  <a:gd name="connsiteX12" fmla="*/ 665 w 443057"/>
                  <a:gd name="connsiteY12" fmla="*/ 0 h 559696"/>
                  <a:gd name="connsiteX13" fmla="*/ 93054 w 443057"/>
                  <a:gd name="connsiteY13" fmla="*/ 0 h 55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3057" h="559696">
                    <a:moveTo>
                      <a:pt x="93054" y="350480"/>
                    </a:moveTo>
                    <a:cubicBezTo>
                      <a:pt x="93054" y="434909"/>
                      <a:pt x="133139" y="479088"/>
                      <a:pt x="210863" y="479088"/>
                    </a:cubicBezTo>
                    <a:cubicBezTo>
                      <a:pt x="266687" y="478690"/>
                      <a:pt x="316841" y="444614"/>
                      <a:pt x="337959" y="392695"/>
                    </a:cubicBezTo>
                    <a:cubicBezTo>
                      <a:pt x="347931" y="362835"/>
                      <a:pt x="352233" y="331371"/>
                      <a:pt x="350668" y="299921"/>
                    </a:cubicBezTo>
                    <a:lnTo>
                      <a:pt x="350668" y="0"/>
                    </a:lnTo>
                    <a:lnTo>
                      <a:pt x="443058" y="0"/>
                    </a:lnTo>
                    <a:lnTo>
                      <a:pt x="443058" y="546828"/>
                    </a:lnTo>
                    <a:lnTo>
                      <a:pt x="359956" y="546828"/>
                    </a:lnTo>
                    <a:lnTo>
                      <a:pt x="359956" y="466325"/>
                    </a:lnTo>
                    <a:cubicBezTo>
                      <a:pt x="321730" y="525116"/>
                      <a:pt x="256324" y="560277"/>
                      <a:pt x="186421" y="559590"/>
                    </a:cubicBezTo>
                    <a:cubicBezTo>
                      <a:pt x="123606" y="561701"/>
                      <a:pt x="63822" y="532253"/>
                      <a:pt x="27062" y="481051"/>
                    </a:cubicBezTo>
                    <a:cubicBezTo>
                      <a:pt x="6531" y="442729"/>
                      <a:pt x="-2659" y="399282"/>
                      <a:pt x="665" y="355880"/>
                    </a:cubicBezTo>
                    <a:lnTo>
                      <a:pt x="665" y="0"/>
                    </a:lnTo>
                    <a:lnTo>
                      <a:pt x="93054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4" name="Friform 43">
                <a:extLst>
                  <a:ext uri="{FF2B5EF4-FFF2-40B4-BE49-F238E27FC236}">
                    <a16:creationId xmlns:a16="http://schemas.microsoft.com/office/drawing/2014/main" id="{C02E0EBF-F3F4-AF45-9C3B-67A46D979E65}"/>
                  </a:ext>
                </a:extLst>
              </p:cNvPr>
              <p:cNvSpPr/>
              <p:nvPr/>
            </p:nvSpPr>
            <p:spPr>
              <a:xfrm>
                <a:off x="9141421" y="3827669"/>
                <a:ext cx="390575" cy="561553"/>
              </a:xfrm>
              <a:custGeom>
                <a:avLst/>
                <a:gdLst>
                  <a:gd name="connsiteX0" fmla="*/ 297210 w 390575"/>
                  <a:gd name="connsiteY0" fmla="*/ 0 h 561553"/>
                  <a:gd name="connsiteX1" fmla="*/ 390576 w 390575"/>
                  <a:gd name="connsiteY1" fmla="*/ 29452 h 561553"/>
                  <a:gd name="connsiteX2" fmla="*/ 359291 w 390575"/>
                  <a:gd name="connsiteY2" fmla="*/ 115354 h 561553"/>
                  <a:gd name="connsiteX3" fmla="*/ 288900 w 390575"/>
                  <a:gd name="connsiteY3" fmla="*/ 95228 h 561553"/>
                  <a:gd name="connsiteX4" fmla="*/ 186733 w 390575"/>
                  <a:gd name="connsiteY4" fmla="*/ 267032 h 561553"/>
                  <a:gd name="connsiteX5" fmla="*/ 186733 w 390575"/>
                  <a:gd name="connsiteY5" fmla="*/ 561554 h 561553"/>
                  <a:gd name="connsiteX6" fmla="*/ 94344 w 390575"/>
                  <a:gd name="connsiteY6" fmla="*/ 561554 h 561553"/>
                  <a:gd name="connsiteX7" fmla="*/ 94344 w 390575"/>
                  <a:gd name="connsiteY7" fmla="*/ 86884 h 561553"/>
                  <a:gd name="connsiteX8" fmla="*/ 0 w 390575"/>
                  <a:gd name="connsiteY8" fmla="*/ 86884 h 561553"/>
                  <a:gd name="connsiteX9" fmla="*/ 0 w 390575"/>
                  <a:gd name="connsiteY9" fmla="*/ 12762 h 561553"/>
                  <a:gd name="connsiteX10" fmla="*/ 177445 w 390575"/>
                  <a:gd name="connsiteY10" fmla="*/ 12762 h 561553"/>
                  <a:gd name="connsiteX11" fmla="*/ 177445 w 390575"/>
                  <a:gd name="connsiteY11" fmla="*/ 95228 h 561553"/>
                  <a:gd name="connsiteX12" fmla="*/ 297210 w 390575"/>
                  <a:gd name="connsiteY12" fmla="*/ 0 h 56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0575" h="561553">
                    <a:moveTo>
                      <a:pt x="297210" y="0"/>
                    </a:moveTo>
                    <a:cubicBezTo>
                      <a:pt x="330499" y="648"/>
                      <a:pt x="362908" y="10868"/>
                      <a:pt x="390576" y="29452"/>
                    </a:cubicBezTo>
                    <a:lnTo>
                      <a:pt x="359291" y="115354"/>
                    </a:lnTo>
                    <a:cubicBezTo>
                      <a:pt x="338124" y="102282"/>
                      <a:pt x="313781" y="95322"/>
                      <a:pt x="288900" y="95228"/>
                    </a:cubicBezTo>
                    <a:cubicBezTo>
                      <a:pt x="195533" y="95228"/>
                      <a:pt x="186733" y="218436"/>
                      <a:pt x="186733" y="267032"/>
                    </a:cubicBezTo>
                    <a:lnTo>
                      <a:pt x="186733" y="561554"/>
                    </a:lnTo>
                    <a:lnTo>
                      <a:pt x="94344" y="561554"/>
                    </a:lnTo>
                    <a:lnTo>
                      <a:pt x="94344" y="86884"/>
                    </a:lnTo>
                    <a:lnTo>
                      <a:pt x="0" y="86884"/>
                    </a:lnTo>
                    <a:lnTo>
                      <a:pt x="0" y="12762"/>
                    </a:lnTo>
                    <a:lnTo>
                      <a:pt x="177445" y="12762"/>
                    </a:lnTo>
                    <a:lnTo>
                      <a:pt x="177445" y="95228"/>
                    </a:lnTo>
                    <a:cubicBezTo>
                      <a:pt x="205309" y="43687"/>
                      <a:pt x="235128" y="0"/>
                      <a:pt x="297210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5" name="Friform 44">
                <a:extLst>
                  <a:ext uri="{FF2B5EF4-FFF2-40B4-BE49-F238E27FC236}">
                    <a16:creationId xmlns:a16="http://schemas.microsoft.com/office/drawing/2014/main" id="{0408B19D-AC86-BF48-B0CC-33151D2127B3}"/>
                  </a:ext>
                </a:extLst>
              </p:cNvPr>
              <p:cNvSpPr/>
              <p:nvPr/>
            </p:nvSpPr>
            <p:spPr>
              <a:xfrm>
                <a:off x="9583814" y="3827669"/>
                <a:ext cx="502518" cy="571220"/>
              </a:xfrm>
              <a:custGeom>
                <a:avLst/>
                <a:gdLst>
                  <a:gd name="connsiteX0" fmla="*/ 254681 w 502518"/>
                  <a:gd name="connsiteY0" fmla="*/ 0 h 571220"/>
                  <a:gd name="connsiteX1" fmla="*/ 502519 w 502518"/>
                  <a:gd name="connsiteY1" fmla="*/ 279795 h 571220"/>
                  <a:gd name="connsiteX2" fmla="*/ 502519 w 502518"/>
                  <a:gd name="connsiteY2" fmla="*/ 309247 h 571220"/>
                  <a:gd name="connsiteX3" fmla="*/ 95811 w 502518"/>
                  <a:gd name="connsiteY3" fmla="*/ 309247 h 571220"/>
                  <a:gd name="connsiteX4" fmla="*/ 260547 w 502518"/>
                  <a:gd name="connsiteY4" fmla="*/ 495286 h 571220"/>
                  <a:gd name="connsiteX5" fmla="*/ 403775 w 502518"/>
                  <a:gd name="connsiteY5" fmla="*/ 383368 h 571220"/>
                  <a:gd name="connsiteX6" fmla="*/ 499097 w 502518"/>
                  <a:gd name="connsiteY6" fmla="*/ 394658 h 571220"/>
                  <a:gd name="connsiteX7" fmla="*/ 264947 w 502518"/>
                  <a:gd name="connsiteY7" fmla="*/ 570880 h 571220"/>
                  <a:gd name="connsiteX8" fmla="*/ 0 w 502518"/>
                  <a:gd name="connsiteY8" fmla="*/ 290594 h 571220"/>
                  <a:gd name="connsiteX9" fmla="*/ 254681 w 502518"/>
                  <a:gd name="connsiteY9" fmla="*/ 0 h 571220"/>
                  <a:gd name="connsiteX10" fmla="*/ 101188 w 502518"/>
                  <a:gd name="connsiteY10" fmla="*/ 232181 h 571220"/>
                  <a:gd name="connsiteX11" fmla="*/ 404753 w 502518"/>
                  <a:gd name="connsiteY11" fmla="*/ 232181 h 571220"/>
                  <a:gd name="connsiteX12" fmla="*/ 267195 w 502518"/>
                  <a:gd name="connsiteY12" fmla="*/ 76306 h 571220"/>
                  <a:gd name="connsiteX13" fmla="*/ 254681 w 502518"/>
                  <a:gd name="connsiteY13" fmla="*/ 76085 h 571220"/>
                  <a:gd name="connsiteX14" fmla="*/ 101188 w 502518"/>
                  <a:gd name="connsiteY14" fmla="*/ 232181 h 57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2518" h="571220">
                    <a:moveTo>
                      <a:pt x="254681" y="0"/>
                    </a:moveTo>
                    <a:cubicBezTo>
                      <a:pt x="418440" y="0"/>
                      <a:pt x="502519" y="127626"/>
                      <a:pt x="502519" y="279795"/>
                    </a:cubicBezTo>
                    <a:lnTo>
                      <a:pt x="502519" y="309247"/>
                    </a:lnTo>
                    <a:lnTo>
                      <a:pt x="95811" y="309247"/>
                    </a:lnTo>
                    <a:cubicBezTo>
                      <a:pt x="102166" y="428528"/>
                      <a:pt x="168157" y="495286"/>
                      <a:pt x="260547" y="495286"/>
                    </a:cubicBezTo>
                    <a:cubicBezTo>
                      <a:pt x="328690" y="496798"/>
                      <a:pt x="388474" y="450053"/>
                      <a:pt x="403775" y="383368"/>
                    </a:cubicBezTo>
                    <a:lnTo>
                      <a:pt x="499097" y="394658"/>
                    </a:lnTo>
                    <a:cubicBezTo>
                      <a:pt x="473922" y="502625"/>
                      <a:pt x="375227" y="576898"/>
                      <a:pt x="264947" y="570880"/>
                    </a:cubicBezTo>
                    <a:cubicBezTo>
                      <a:pt x="97766" y="570880"/>
                      <a:pt x="0" y="467798"/>
                      <a:pt x="0" y="290594"/>
                    </a:cubicBezTo>
                    <a:cubicBezTo>
                      <a:pt x="0" y="113390"/>
                      <a:pt x="99721" y="0"/>
                      <a:pt x="254681" y="0"/>
                    </a:cubicBezTo>
                    <a:close/>
                    <a:moveTo>
                      <a:pt x="101188" y="232181"/>
                    </a:moveTo>
                    <a:lnTo>
                      <a:pt x="404753" y="232181"/>
                    </a:lnTo>
                    <a:cubicBezTo>
                      <a:pt x="409640" y="151001"/>
                      <a:pt x="348048" y="81214"/>
                      <a:pt x="267195" y="76306"/>
                    </a:cubicBezTo>
                    <a:cubicBezTo>
                      <a:pt x="263040" y="76055"/>
                      <a:pt x="258885" y="75977"/>
                      <a:pt x="254681" y="76085"/>
                    </a:cubicBezTo>
                    <a:cubicBezTo>
                      <a:pt x="169478" y="76894"/>
                      <a:pt x="100895" y="146622"/>
                      <a:pt x="101188" y="232181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</p:grpSp>
        <p:grpSp>
          <p:nvGrpSpPr>
            <p:cNvPr id="51" name="Gruppe 50">
              <a:extLst>
                <a:ext uri="{FF2B5EF4-FFF2-40B4-BE49-F238E27FC236}">
                  <a16:creationId xmlns:a16="http://schemas.microsoft.com/office/drawing/2014/main" id="{677224A5-040C-6448-A409-8537B2DF9D44}"/>
                </a:ext>
              </a:extLst>
            </p:cNvPr>
            <p:cNvGrpSpPr/>
            <p:nvPr userDrawn="1"/>
          </p:nvGrpSpPr>
          <p:grpSpPr>
            <a:xfrm>
              <a:off x="9678195" y="3285107"/>
              <a:ext cx="882886" cy="505229"/>
              <a:chOff x="9678195" y="3285107"/>
              <a:chExt cx="882886" cy="505229"/>
            </a:xfrm>
          </p:grpSpPr>
          <p:sp>
            <p:nvSpPr>
              <p:cNvPr id="47" name="Friform 46">
                <a:extLst>
                  <a:ext uri="{FF2B5EF4-FFF2-40B4-BE49-F238E27FC236}">
                    <a16:creationId xmlns:a16="http://schemas.microsoft.com/office/drawing/2014/main" id="{1A0ABD7A-9081-AF49-BF48-5BF1E85F8518}"/>
                  </a:ext>
                </a:extLst>
              </p:cNvPr>
              <p:cNvSpPr/>
              <p:nvPr/>
            </p:nvSpPr>
            <p:spPr>
              <a:xfrm rot="17742599">
                <a:off x="10069863" y="3360894"/>
                <a:ext cx="200420" cy="103082"/>
              </a:xfrm>
              <a:custGeom>
                <a:avLst/>
                <a:gdLst>
                  <a:gd name="connsiteX0" fmla="*/ 0 w 200420"/>
                  <a:gd name="connsiteY0" fmla="*/ 0 h 103082"/>
                  <a:gd name="connsiteX1" fmla="*/ 200421 w 200420"/>
                  <a:gd name="connsiteY1" fmla="*/ 0 h 103082"/>
                  <a:gd name="connsiteX2" fmla="*/ 200421 w 200420"/>
                  <a:gd name="connsiteY2" fmla="*/ 103082 h 103082"/>
                  <a:gd name="connsiteX3" fmla="*/ 0 w 200420"/>
                  <a:gd name="connsiteY3" fmla="*/ 103082 h 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420" h="103082">
                    <a:moveTo>
                      <a:pt x="0" y="0"/>
                    </a:moveTo>
                    <a:lnTo>
                      <a:pt x="200421" y="0"/>
                    </a:lnTo>
                    <a:lnTo>
                      <a:pt x="200421" y="103082"/>
                    </a:lnTo>
                    <a:lnTo>
                      <a:pt x="0" y="103082"/>
                    </a:lnTo>
                    <a:close/>
                  </a:path>
                </a:pathLst>
              </a:custGeom>
              <a:solidFill>
                <a:srgbClr val="FF00FF"/>
              </a:solidFill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8" name="Friform 47">
                <a:extLst>
                  <a:ext uri="{FF2B5EF4-FFF2-40B4-BE49-F238E27FC236}">
                    <a16:creationId xmlns:a16="http://schemas.microsoft.com/office/drawing/2014/main" id="{1D7EF187-9FCD-B14F-BC72-2F069DFF1BEE}"/>
                  </a:ext>
                </a:extLst>
              </p:cNvPr>
              <p:cNvSpPr/>
              <p:nvPr/>
            </p:nvSpPr>
            <p:spPr>
              <a:xfrm rot="20040000">
                <a:off x="10370437" y="3687254"/>
                <a:ext cx="190644" cy="103082"/>
              </a:xfrm>
              <a:custGeom>
                <a:avLst/>
                <a:gdLst>
                  <a:gd name="connsiteX0" fmla="*/ 0 w 190644"/>
                  <a:gd name="connsiteY0" fmla="*/ 0 h 103082"/>
                  <a:gd name="connsiteX1" fmla="*/ 190644 w 190644"/>
                  <a:gd name="connsiteY1" fmla="*/ 0 h 103082"/>
                  <a:gd name="connsiteX2" fmla="*/ 190644 w 190644"/>
                  <a:gd name="connsiteY2" fmla="*/ 103082 h 103082"/>
                  <a:gd name="connsiteX3" fmla="*/ 0 w 190644"/>
                  <a:gd name="connsiteY3" fmla="*/ 103082 h 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644" h="103082">
                    <a:moveTo>
                      <a:pt x="0" y="0"/>
                    </a:moveTo>
                    <a:lnTo>
                      <a:pt x="190644" y="0"/>
                    </a:lnTo>
                    <a:lnTo>
                      <a:pt x="190644" y="103082"/>
                    </a:lnTo>
                    <a:lnTo>
                      <a:pt x="0" y="103082"/>
                    </a:lnTo>
                    <a:close/>
                  </a:path>
                </a:pathLst>
              </a:custGeom>
              <a:solidFill>
                <a:srgbClr val="FF00FF"/>
              </a:solidFill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9" name="Friform 48">
                <a:extLst>
                  <a:ext uri="{FF2B5EF4-FFF2-40B4-BE49-F238E27FC236}">
                    <a16:creationId xmlns:a16="http://schemas.microsoft.com/office/drawing/2014/main" id="{0FF9DAE3-5C03-7A48-ABD7-AE1BB68D0FB1}"/>
                  </a:ext>
                </a:extLst>
              </p:cNvPr>
              <p:cNvSpPr/>
              <p:nvPr/>
            </p:nvSpPr>
            <p:spPr>
              <a:xfrm rot="20901599">
                <a:off x="9678195" y="3285107"/>
                <a:ext cx="102654" cy="186530"/>
              </a:xfrm>
              <a:custGeom>
                <a:avLst/>
                <a:gdLst>
                  <a:gd name="connsiteX0" fmla="*/ 0 w 102654"/>
                  <a:gd name="connsiteY0" fmla="*/ 0 h 186530"/>
                  <a:gd name="connsiteX1" fmla="*/ 102655 w 102654"/>
                  <a:gd name="connsiteY1" fmla="*/ 0 h 186530"/>
                  <a:gd name="connsiteX2" fmla="*/ 102655 w 102654"/>
                  <a:gd name="connsiteY2" fmla="*/ 186530 h 186530"/>
                  <a:gd name="connsiteX3" fmla="*/ 0 w 102654"/>
                  <a:gd name="connsiteY3" fmla="*/ 186530 h 18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654" h="186530">
                    <a:moveTo>
                      <a:pt x="0" y="0"/>
                    </a:moveTo>
                    <a:lnTo>
                      <a:pt x="102655" y="0"/>
                    </a:lnTo>
                    <a:lnTo>
                      <a:pt x="102655" y="186530"/>
                    </a:lnTo>
                    <a:lnTo>
                      <a:pt x="0" y="186530"/>
                    </a:lnTo>
                    <a:close/>
                  </a:path>
                </a:pathLst>
              </a:custGeom>
              <a:solidFill>
                <a:srgbClr val="FF00FF"/>
              </a:solidFill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</p:grpSp>
      </p:grp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51E9FDC1-3F24-9646-A0A9-D26724B64FED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Knowit 2022</a:t>
            </a:r>
          </a:p>
        </p:txBody>
      </p:sp>
      <p:grpSp>
        <p:nvGrpSpPr>
          <p:cNvPr id="54" name="Gruppe 53">
            <a:extLst>
              <a:ext uri="{FF2B5EF4-FFF2-40B4-BE49-F238E27FC236}">
                <a16:creationId xmlns:a16="http://schemas.microsoft.com/office/drawing/2014/main" id="{286C416A-43C9-434E-A686-1AC979EB1703}"/>
              </a:ext>
            </a:extLst>
          </p:cNvPr>
          <p:cNvGrpSpPr/>
          <p:nvPr userDrawn="1"/>
        </p:nvGrpSpPr>
        <p:grpSpPr>
          <a:xfrm>
            <a:off x="5929471" y="-1053738"/>
            <a:ext cx="8185363" cy="3215853"/>
            <a:chOff x="5929471" y="-1053738"/>
            <a:chExt cx="8185363" cy="3215853"/>
          </a:xfrm>
        </p:grpSpPr>
        <p:sp>
          <p:nvSpPr>
            <p:cNvPr id="55" name="Rektangel 54">
              <a:extLst>
                <a:ext uri="{FF2B5EF4-FFF2-40B4-BE49-F238E27FC236}">
                  <a16:creationId xmlns:a16="http://schemas.microsoft.com/office/drawing/2014/main" id="{D8F82DF3-5788-9641-B4C9-EDF95807A130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56" name="Gruppe 55">
              <a:extLst>
                <a:ext uri="{FF2B5EF4-FFF2-40B4-BE49-F238E27FC236}">
                  <a16:creationId xmlns:a16="http://schemas.microsoft.com/office/drawing/2014/main" id="{986474A9-23C4-A94F-8DC6-8247CC2BCFFA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B9488C8-4AE8-6E4B-8762-12D4667BC87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8A4460D-B800-454D-860C-633A33C2145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90280FEF-FB2C-7A44-8DAB-15F863305F7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B4581681-9FEE-1647-8ABB-510C7D7BD65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A86F3CD8-D736-4A43-AA6F-2E4B1D85086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033758A9-7926-7545-BB19-2DD318CF43C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9E3CCB84-36AB-534E-B559-8C6916FDF12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D12099D7-4570-8948-B1B0-103649F11DF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67" name="Rektangel 66">
                <a:extLst>
                  <a:ext uri="{FF2B5EF4-FFF2-40B4-BE49-F238E27FC236}">
                    <a16:creationId xmlns:a16="http://schemas.microsoft.com/office/drawing/2014/main" id="{646A1890-572D-8544-82EB-268410EA66A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68" name="Rektangel 67">
                <a:extLst>
                  <a:ext uri="{FF2B5EF4-FFF2-40B4-BE49-F238E27FC236}">
                    <a16:creationId xmlns:a16="http://schemas.microsoft.com/office/drawing/2014/main" id="{8C41650E-7394-FF4B-8452-A05C598F2B8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69" name="Rektangel 68">
                <a:extLst>
                  <a:ext uri="{FF2B5EF4-FFF2-40B4-BE49-F238E27FC236}">
                    <a16:creationId xmlns:a16="http://schemas.microsoft.com/office/drawing/2014/main" id="{89285FD1-7AF7-6340-B49D-FF219D4FB62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57" name="TekstSylinder 56">
              <a:extLst>
                <a:ext uri="{FF2B5EF4-FFF2-40B4-BE49-F238E27FC236}">
                  <a16:creationId xmlns:a16="http://schemas.microsoft.com/office/drawing/2014/main" id="{FCDFD2A6-8613-D245-978C-D730615BD981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2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58" name="TekstSylinder 57">
              <a:extLst>
                <a:ext uri="{FF2B5EF4-FFF2-40B4-BE49-F238E27FC236}">
                  <a16:creationId xmlns:a16="http://schemas.microsoft.com/office/drawing/2014/main" id="{EF3CA73D-03C9-2542-9F23-6B0FCF380716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095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lamingo Maker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AAED6-A52E-4EDC-83EA-7486AAFB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9051423"/>
            <a:ext cx="992188" cy="365125"/>
          </a:xfrm>
        </p:spPr>
        <p:txBody>
          <a:bodyPr/>
          <a:lstStyle/>
          <a:p>
            <a:fld id="{696B3C8D-B4A9-CB41-973D-518A84C60BB6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6C000-3126-4531-B003-9ED14C8E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9051422"/>
            <a:ext cx="910916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17C65-B381-45E0-A630-DE33F1E6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9051423"/>
            <a:ext cx="888999" cy="365125"/>
          </a:xfrm>
        </p:spPr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52AFAB24-C3DD-4A4C-B501-D4FD6F920F5A}"/>
              </a:ext>
            </a:extLst>
          </p:cNvPr>
          <p:cNvGrpSpPr/>
          <p:nvPr userDrawn="1"/>
        </p:nvGrpSpPr>
        <p:grpSpPr>
          <a:xfrm>
            <a:off x="1289319" y="2131934"/>
            <a:ext cx="9271762" cy="1959170"/>
            <a:chOff x="1289319" y="2131934"/>
            <a:chExt cx="9271762" cy="1959170"/>
          </a:xfrm>
        </p:grpSpPr>
        <p:grpSp>
          <p:nvGrpSpPr>
            <p:cNvPr id="45" name="Gruppe 44">
              <a:extLst>
                <a:ext uri="{FF2B5EF4-FFF2-40B4-BE49-F238E27FC236}">
                  <a16:creationId xmlns:a16="http://schemas.microsoft.com/office/drawing/2014/main" id="{18F93892-17CE-234D-AB6C-5694D5637067}"/>
                </a:ext>
              </a:extLst>
            </p:cNvPr>
            <p:cNvGrpSpPr/>
            <p:nvPr userDrawn="1"/>
          </p:nvGrpSpPr>
          <p:grpSpPr>
            <a:xfrm>
              <a:off x="1289319" y="2131934"/>
              <a:ext cx="8797013" cy="1959170"/>
              <a:chOff x="1289319" y="2440966"/>
              <a:chExt cx="8797013" cy="1959170"/>
            </a:xfrm>
            <a:solidFill>
              <a:schemeClr val="tx1"/>
            </a:solidFill>
          </p:grpSpPr>
          <p:sp>
            <p:nvSpPr>
              <p:cNvPr id="50" name="Friform 49">
                <a:extLst>
                  <a:ext uri="{FF2B5EF4-FFF2-40B4-BE49-F238E27FC236}">
                    <a16:creationId xmlns:a16="http://schemas.microsoft.com/office/drawing/2014/main" id="{E6D85A88-1590-7A4A-B316-35F91946C6E0}"/>
                  </a:ext>
                </a:extLst>
              </p:cNvPr>
              <p:cNvSpPr/>
              <p:nvPr/>
            </p:nvSpPr>
            <p:spPr>
              <a:xfrm>
                <a:off x="1289319" y="2453238"/>
                <a:ext cx="825147" cy="755937"/>
              </a:xfrm>
              <a:custGeom>
                <a:avLst/>
                <a:gdLst>
                  <a:gd name="connsiteX0" fmla="*/ 441415 w 825147"/>
                  <a:gd name="connsiteY0" fmla="*/ 554190 h 755937"/>
                  <a:gd name="connsiteX1" fmla="*/ 470745 w 825147"/>
                  <a:gd name="connsiteY1" fmla="*/ 646965 h 755937"/>
                  <a:gd name="connsiteX2" fmla="*/ 508874 w 825147"/>
                  <a:gd name="connsiteY2" fmla="*/ 532101 h 755937"/>
                  <a:gd name="connsiteX3" fmla="*/ 691697 w 825147"/>
                  <a:gd name="connsiteY3" fmla="*/ 0 h 755937"/>
                  <a:gd name="connsiteX4" fmla="*/ 825148 w 825147"/>
                  <a:gd name="connsiteY4" fmla="*/ 0 h 755937"/>
                  <a:gd name="connsiteX5" fmla="*/ 825148 w 825147"/>
                  <a:gd name="connsiteY5" fmla="*/ 755937 h 755937"/>
                  <a:gd name="connsiteX6" fmla="*/ 727381 w 825147"/>
                  <a:gd name="connsiteY6" fmla="*/ 755937 h 755937"/>
                  <a:gd name="connsiteX7" fmla="*/ 727381 w 825147"/>
                  <a:gd name="connsiteY7" fmla="*/ 123699 h 755937"/>
                  <a:gd name="connsiteX8" fmla="*/ 510829 w 825147"/>
                  <a:gd name="connsiteY8" fmla="*/ 755937 h 755937"/>
                  <a:gd name="connsiteX9" fmla="*/ 420395 w 825147"/>
                  <a:gd name="connsiteY9" fmla="*/ 755937 h 755937"/>
                  <a:gd name="connsiteX10" fmla="*/ 202865 w 825147"/>
                  <a:gd name="connsiteY10" fmla="*/ 112900 h 755937"/>
                  <a:gd name="connsiteX11" fmla="*/ 202865 w 825147"/>
                  <a:gd name="connsiteY11" fmla="*/ 755937 h 755937"/>
                  <a:gd name="connsiteX12" fmla="*/ 105099 w 825147"/>
                  <a:gd name="connsiteY12" fmla="*/ 755937 h 755937"/>
                  <a:gd name="connsiteX13" fmla="*/ 105099 w 825147"/>
                  <a:gd name="connsiteY13" fmla="*/ 88847 h 755937"/>
                  <a:gd name="connsiteX14" fmla="*/ 0 w 825147"/>
                  <a:gd name="connsiteY14" fmla="*/ 88847 h 755937"/>
                  <a:gd name="connsiteX15" fmla="*/ 0 w 825147"/>
                  <a:gd name="connsiteY15" fmla="*/ 0 h 755937"/>
                  <a:gd name="connsiteX16" fmla="*/ 257614 w 825147"/>
                  <a:gd name="connsiteY16" fmla="*/ 0 h 75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25147" h="755937">
                    <a:moveTo>
                      <a:pt x="441415" y="554190"/>
                    </a:moveTo>
                    <a:cubicBezTo>
                      <a:pt x="452169" y="585115"/>
                      <a:pt x="461457" y="616531"/>
                      <a:pt x="470745" y="646965"/>
                    </a:cubicBezTo>
                    <a:cubicBezTo>
                      <a:pt x="484432" y="601805"/>
                      <a:pt x="497142" y="565971"/>
                      <a:pt x="508874" y="532101"/>
                    </a:cubicBezTo>
                    <a:lnTo>
                      <a:pt x="691697" y="0"/>
                    </a:lnTo>
                    <a:lnTo>
                      <a:pt x="825148" y="0"/>
                    </a:lnTo>
                    <a:lnTo>
                      <a:pt x="825148" y="755937"/>
                    </a:lnTo>
                    <a:lnTo>
                      <a:pt x="727381" y="755937"/>
                    </a:lnTo>
                    <a:lnTo>
                      <a:pt x="727381" y="123699"/>
                    </a:lnTo>
                    <a:lnTo>
                      <a:pt x="510829" y="755937"/>
                    </a:lnTo>
                    <a:lnTo>
                      <a:pt x="420395" y="755937"/>
                    </a:lnTo>
                    <a:lnTo>
                      <a:pt x="202865" y="112900"/>
                    </a:lnTo>
                    <a:lnTo>
                      <a:pt x="202865" y="755937"/>
                    </a:lnTo>
                    <a:lnTo>
                      <a:pt x="105099" y="755937"/>
                    </a:lnTo>
                    <a:lnTo>
                      <a:pt x="105099" y="88847"/>
                    </a:lnTo>
                    <a:lnTo>
                      <a:pt x="0" y="88847"/>
                    </a:lnTo>
                    <a:lnTo>
                      <a:pt x="0" y="0"/>
                    </a:lnTo>
                    <a:lnTo>
                      <a:pt x="257614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riform 50">
                <a:extLst>
                  <a:ext uri="{FF2B5EF4-FFF2-40B4-BE49-F238E27FC236}">
                    <a16:creationId xmlns:a16="http://schemas.microsoft.com/office/drawing/2014/main" id="{4468A7FE-FA43-E44B-BBB1-F08C713405DB}"/>
                  </a:ext>
                </a:extLst>
              </p:cNvPr>
              <p:cNvSpPr/>
              <p:nvPr/>
            </p:nvSpPr>
            <p:spPr>
              <a:xfrm>
                <a:off x="2255719" y="2649585"/>
                <a:ext cx="503516" cy="572352"/>
              </a:xfrm>
              <a:custGeom>
                <a:avLst/>
                <a:gdLst>
                  <a:gd name="connsiteX0" fmla="*/ 259589 w 503516"/>
                  <a:gd name="connsiteY0" fmla="*/ 0 h 572352"/>
                  <a:gd name="connsiteX1" fmla="*/ 434102 w 503516"/>
                  <a:gd name="connsiteY1" fmla="*/ 52032 h 572352"/>
                  <a:gd name="connsiteX2" fmla="*/ 474186 w 503516"/>
                  <a:gd name="connsiteY2" fmla="*/ 183585 h 572352"/>
                  <a:gd name="connsiteX3" fmla="*/ 474186 w 503516"/>
                  <a:gd name="connsiteY3" fmla="*/ 404475 h 572352"/>
                  <a:gd name="connsiteX4" fmla="*/ 503516 w 503516"/>
                  <a:gd name="connsiteY4" fmla="*/ 559590 h 572352"/>
                  <a:gd name="connsiteX5" fmla="*/ 405750 w 503516"/>
                  <a:gd name="connsiteY5" fmla="*/ 559590 h 572352"/>
                  <a:gd name="connsiteX6" fmla="*/ 387174 w 503516"/>
                  <a:gd name="connsiteY6" fmla="*/ 491850 h 572352"/>
                  <a:gd name="connsiteX7" fmla="*/ 189198 w 503516"/>
                  <a:gd name="connsiteY7" fmla="*/ 572353 h 572352"/>
                  <a:gd name="connsiteX8" fmla="*/ 20 w 503516"/>
                  <a:gd name="connsiteY8" fmla="*/ 414784 h 572352"/>
                  <a:gd name="connsiteX9" fmla="*/ 64057 w 503516"/>
                  <a:gd name="connsiteY9" fmla="*/ 289121 h 572352"/>
                  <a:gd name="connsiteX10" fmla="*/ 210706 w 503516"/>
                  <a:gd name="connsiteY10" fmla="*/ 243471 h 572352"/>
                  <a:gd name="connsiteX11" fmla="*/ 384241 w 503516"/>
                  <a:gd name="connsiteY11" fmla="*/ 210583 h 572352"/>
                  <a:gd name="connsiteX12" fmla="*/ 384241 w 503516"/>
                  <a:gd name="connsiteY12" fmla="*/ 190948 h 572352"/>
                  <a:gd name="connsiteX13" fmla="*/ 251768 w 503516"/>
                  <a:gd name="connsiteY13" fmla="*/ 78048 h 572352"/>
                  <a:gd name="connsiteX14" fmla="*/ 110007 w 503516"/>
                  <a:gd name="connsiteY14" fmla="*/ 182603 h 572352"/>
                  <a:gd name="connsiteX15" fmla="*/ 19573 w 503516"/>
                  <a:gd name="connsiteY15" fmla="*/ 170822 h 572352"/>
                  <a:gd name="connsiteX16" fmla="*/ 259589 w 503516"/>
                  <a:gd name="connsiteY16" fmla="*/ 0 h 572352"/>
                  <a:gd name="connsiteX17" fmla="*/ 247369 w 503516"/>
                  <a:gd name="connsiteY17" fmla="*/ 316610 h 572352"/>
                  <a:gd name="connsiteX18" fmla="*/ 97786 w 503516"/>
                  <a:gd name="connsiteY18" fmla="*/ 414784 h 572352"/>
                  <a:gd name="connsiteX19" fmla="*/ 212662 w 503516"/>
                  <a:gd name="connsiteY19" fmla="*/ 501177 h 572352"/>
                  <a:gd name="connsiteX20" fmla="*/ 345135 w 503516"/>
                  <a:gd name="connsiteY20" fmla="*/ 440309 h 572352"/>
                  <a:gd name="connsiteX21" fmla="*/ 379842 w 503516"/>
                  <a:gd name="connsiteY21" fmla="*/ 325446 h 572352"/>
                  <a:gd name="connsiteX22" fmla="*/ 379842 w 503516"/>
                  <a:gd name="connsiteY22" fmla="*/ 285194 h 572352"/>
                  <a:gd name="connsiteX23" fmla="*/ 247369 w 503516"/>
                  <a:gd name="connsiteY23" fmla="*/ 316610 h 57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3516" h="572352">
                    <a:moveTo>
                      <a:pt x="259589" y="0"/>
                    </a:moveTo>
                    <a:cubicBezTo>
                      <a:pt x="353445" y="0"/>
                      <a:pt x="406239" y="20126"/>
                      <a:pt x="434102" y="52032"/>
                    </a:cubicBezTo>
                    <a:cubicBezTo>
                      <a:pt x="465793" y="87993"/>
                      <a:pt x="480414" y="135975"/>
                      <a:pt x="474186" y="183585"/>
                    </a:cubicBezTo>
                    <a:lnTo>
                      <a:pt x="474186" y="404475"/>
                    </a:lnTo>
                    <a:cubicBezTo>
                      <a:pt x="471033" y="457818"/>
                      <a:pt x="481113" y="511117"/>
                      <a:pt x="503516" y="559590"/>
                    </a:cubicBezTo>
                    <a:lnTo>
                      <a:pt x="405750" y="559590"/>
                    </a:lnTo>
                    <a:cubicBezTo>
                      <a:pt x="395631" y="538286"/>
                      <a:pt x="389345" y="515353"/>
                      <a:pt x="387174" y="491850"/>
                    </a:cubicBezTo>
                    <a:cubicBezTo>
                      <a:pt x="333271" y="542194"/>
                      <a:pt x="262796" y="570850"/>
                      <a:pt x="189198" y="572353"/>
                    </a:cubicBezTo>
                    <a:cubicBezTo>
                      <a:pt x="69434" y="572353"/>
                      <a:pt x="20" y="507558"/>
                      <a:pt x="20" y="414784"/>
                    </a:cubicBezTo>
                    <a:cubicBezTo>
                      <a:pt x="-787" y="364808"/>
                      <a:pt x="23220" y="317700"/>
                      <a:pt x="64057" y="289121"/>
                    </a:cubicBezTo>
                    <a:cubicBezTo>
                      <a:pt x="108037" y="261098"/>
                      <a:pt x="158655" y="245341"/>
                      <a:pt x="210706" y="243471"/>
                    </a:cubicBezTo>
                    <a:cubicBezTo>
                      <a:pt x="269542" y="238670"/>
                      <a:pt x="327708" y="227645"/>
                      <a:pt x="384241" y="210583"/>
                    </a:cubicBezTo>
                    <a:lnTo>
                      <a:pt x="384241" y="190948"/>
                    </a:lnTo>
                    <a:cubicBezTo>
                      <a:pt x="384241" y="120263"/>
                      <a:pt x="353445" y="78048"/>
                      <a:pt x="251768" y="78048"/>
                    </a:cubicBezTo>
                    <a:cubicBezTo>
                      <a:pt x="150091" y="78048"/>
                      <a:pt x="126627" y="112900"/>
                      <a:pt x="110007" y="182603"/>
                    </a:cubicBezTo>
                    <a:lnTo>
                      <a:pt x="19573" y="170822"/>
                    </a:lnTo>
                    <a:cubicBezTo>
                      <a:pt x="42059" y="48596"/>
                      <a:pt x="125161" y="0"/>
                      <a:pt x="259589" y="0"/>
                    </a:cubicBezTo>
                    <a:close/>
                    <a:moveTo>
                      <a:pt x="247369" y="316610"/>
                    </a:moveTo>
                    <a:cubicBezTo>
                      <a:pt x="166223" y="329373"/>
                      <a:pt x="97786" y="338699"/>
                      <a:pt x="97786" y="414784"/>
                    </a:cubicBezTo>
                    <a:cubicBezTo>
                      <a:pt x="97786" y="468779"/>
                      <a:pt x="138848" y="501177"/>
                      <a:pt x="212662" y="501177"/>
                    </a:cubicBezTo>
                    <a:cubicBezTo>
                      <a:pt x="263446" y="500804"/>
                      <a:pt x="311650" y="478651"/>
                      <a:pt x="345135" y="440309"/>
                    </a:cubicBezTo>
                    <a:cubicBezTo>
                      <a:pt x="371014" y="407946"/>
                      <a:pt x="383449" y="366797"/>
                      <a:pt x="379842" y="325446"/>
                    </a:cubicBezTo>
                    <a:lnTo>
                      <a:pt x="379842" y="285194"/>
                    </a:lnTo>
                    <a:cubicBezTo>
                      <a:pt x="337050" y="300794"/>
                      <a:pt x="292590" y="311333"/>
                      <a:pt x="247369" y="31661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iform 51">
                <a:extLst>
                  <a:ext uri="{FF2B5EF4-FFF2-40B4-BE49-F238E27FC236}">
                    <a16:creationId xmlns:a16="http://schemas.microsoft.com/office/drawing/2014/main" id="{EA1CB95B-A455-7E4E-8DE9-DCA7278B7077}"/>
                  </a:ext>
                </a:extLst>
              </p:cNvPr>
              <p:cNvSpPr/>
              <p:nvPr/>
            </p:nvSpPr>
            <p:spPr>
              <a:xfrm>
                <a:off x="2803719" y="2453238"/>
                <a:ext cx="546513" cy="755937"/>
              </a:xfrm>
              <a:custGeom>
                <a:avLst/>
                <a:gdLst>
                  <a:gd name="connsiteX0" fmla="*/ 188200 w 546513"/>
                  <a:gd name="connsiteY0" fmla="*/ 430982 h 755937"/>
                  <a:gd name="connsiteX1" fmla="*/ 406708 w 546513"/>
                  <a:gd name="connsiteY1" fmla="*/ 209110 h 755937"/>
                  <a:gd name="connsiteX2" fmla="*/ 525494 w 546513"/>
                  <a:gd name="connsiteY2" fmla="*/ 209110 h 755937"/>
                  <a:gd name="connsiteX3" fmla="*/ 316274 w 546513"/>
                  <a:gd name="connsiteY3" fmla="*/ 411839 h 755937"/>
                  <a:gd name="connsiteX4" fmla="*/ 546514 w 546513"/>
                  <a:gd name="connsiteY4" fmla="*/ 755446 h 755937"/>
                  <a:gd name="connsiteX5" fmla="*/ 432616 w 546513"/>
                  <a:gd name="connsiteY5" fmla="*/ 755446 h 755937"/>
                  <a:gd name="connsiteX6" fmla="*/ 253215 w 546513"/>
                  <a:gd name="connsiteY6" fmla="*/ 475651 h 755937"/>
                  <a:gd name="connsiteX7" fmla="*/ 188200 w 546513"/>
                  <a:gd name="connsiteY7" fmla="*/ 538483 h 755937"/>
                  <a:gd name="connsiteX8" fmla="*/ 188200 w 546513"/>
                  <a:gd name="connsiteY8" fmla="*/ 755937 h 755937"/>
                  <a:gd name="connsiteX9" fmla="*/ 94345 w 546513"/>
                  <a:gd name="connsiteY9" fmla="*/ 755937 h 755937"/>
                  <a:gd name="connsiteX10" fmla="*/ 94345 w 546513"/>
                  <a:gd name="connsiteY10" fmla="*/ 74121 h 755937"/>
                  <a:gd name="connsiteX11" fmla="*/ 0 w 546513"/>
                  <a:gd name="connsiteY11" fmla="*/ 74121 h 755937"/>
                  <a:gd name="connsiteX12" fmla="*/ 0 w 546513"/>
                  <a:gd name="connsiteY12" fmla="*/ 0 h 755937"/>
                  <a:gd name="connsiteX13" fmla="*/ 188200 w 546513"/>
                  <a:gd name="connsiteY13" fmla="*/ 0 h 75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6513" h="755937">
                    <a:moveTo>
                      <a:pt x="188200" y="430982"/>
                    </a:moveTo>
                    <a:lnTo>
                      <a:pt x="406708" y="209110"/>
                    </a:lnTo>
                    <a:lnTo>
                      <a:pt x="525494" y="209110"/>
                    </a:lnTo>
                    <a:lnTo>
                      <a:pt x="316274" y="411839"/>
                    </a:lnTo>
                    <a:lnTo>
                      <a:pt x="546514" y="755446"/>
                    </a:lnTo>
                    <a:lnTo>
                      <a:pt x="432616" y="755446"/>
                    </a:lnTo>
                    <a:lnTo>
                      <a:pt x="253215" y="475651"/>
                    </a:lnTo>
                    <a:lnTo>
                      <a:pt x="188200" y="538483"/>
                    </a:lnTo>
                    <a:lnTo>
                      <a:pt x="188200" y="755937"/>
                    </a:lnTo>
                    <a:lnTo>
                      <a:pt x="94345" y="755937"/>
                    </a:lnTo>
                    <a:lnTo>
                      <a:pt x="94345" y="74121"/>
                    </a:lnTo>
                    <a:lnTo>
                      <a:pt x="0" y="74121"/>
                    </a:lnTo>
                    <a:lnTo>
                      <a:pt x="0" y="0"/>
                    </a:lnTo>
                    <a:lnTo>
                      <a:pt x="188200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riform 52">
                <a:extLst>
                  <a:ext uri="{FF2B5EF4-FFF2-40B4-BE49-F238E27FC236}">
                    <a16:creationId xmlns:a16="http://schemas.microsoft.com/office/drawing/2014/main" id="{1C0D6869-4DE6-164D-9CDB-9E99D0518119}"/>
                  </a:ext>
                </a:extLst>
              </p:cNvPr>
              <p:cNvSpPr/>
              <p:nvPr/>
            </p:nvSpPr>
            <p:spPr>
              <a:xfrm>
                <a:off x="3398627" y="2649585"/>
                <a:ext cx="500074" cy="571220"/>
              </a:xfrm>
              <a:custGeom>
                <a:avLst/>
                <a:gdLst>
                  <a:gd name="connsiteX0" fmla="*/ 251748 w 500074"/>
                  <a:gd name="connsiteY0" fmla="*/ 0 h 571220"/>
                  <a:gd name="connsiteX1" fmla="*/ 500075 w 500074"/>
                  <a:gd name="connsiteY1" fmla="*/ 279795 h 571220"/>
                  <a:gd name="connsiteX2" fmla="*/ 500075 w 500074"/>
                  <a:gd name="connsiteY2" fmla="*/ 309247 h 571220"/>
                  <a:gd name="connsiteX3" fmla="*/ 93367 w 500074"/>
                  <a:gd name="connsiteY3" fmla="*/ 309247 h 571220"/>
                  <a:gd name="connsiteX4" fmla="*/ 258103 w 500074"/>
                  <a:gd name="connsiteY4" fmla="*/ 495286 h 571220"/>
                  <a:gd name="connsiteX5" fmla="*/ 401331 w 500074"/>
                  <a:gd name="connsiteY5" fmla="*/ 383368 h 571220"/>
                  <a:gd name="connsiteX6" fmla="*/ 499097 w 500074"/>
                  <a:gd name="connsiteY6" fmla="*/ 394658 h 571220"/>
                  <a:gd name="connsiteX7" fmla="*/ 264947 w 500074"/>
                  <a:gd name="connsiteY7" fmla="*/ 570880 h 571220"/>
                  <a:gd name="connsiteX8" fmla="*/ 0 w 500074"/>
                  <a:gd name="connsiteY8" fmla="*/ 290594 h 571220"/>
                  <a:gd name="connsiteX9" fmla="*/ 251748 w 500074"/>
                  <a:gd name="connsiteY9" fmla="*/ 0 h 571220"/>
                  <a:gd name="connsiteX10" fmla="*/ 98744 w 500074"/>
                  <a:gd name="connsiteY10" fmla="*/ 232181 h 571220"/>
                  <a:gd name="connsiteX11" fmla="*/ 402309 w 500074"/>
                  <a:gd name="connsiteY11" fmla="*/ 232181 h 571220"/>
                  <a:gd name="connsiteX12" fmla="*/ 264786 w 500074"/>
                  <a:gd name="connsiteY12" fmla="*/ 76296 h 571220"/>
                  <a:gd name="connsiteX13" fmla="*/ 251748 w 500074"/>
                  <a:gd name="connsiteY13" fmla="*/ 76085 h 571220"/>
                  <a:gd name="connsiteX14" fmla="*/ 98744 w 500074"/>
                  <a:gd name="connsiteY14" fmla="*/ 232181 h 57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074" h="571220">
                    <a:moveTo>
                      <a:pt x="251748" y="0"/>
                    </a:moveTo>
                    <a:cubicBezTo>
                      <a:pt x="415996" y="0"/>
                      <a:pt x="500075" y="127626"/>
                      <a:pt x="500075" y="279795"/>
                    </a:cubicBezTo>
                    <a:lnTo>
                      <a:pt x="500075" y="309247"/>
                    </a:lnTo>
                    <a:lnTo>
                      <a:pt x="93367" y="309247"/>
                    </a:lnTo>
                    <a:cubicBezTo>
                      <a:pt x="99722" y="428528"/>
                      <a:pt x="165714" y="495286"/>
                      <a:pt x="258103" y="495286"/>
                    </a:cubicBezTo>
                    <a:cubicBezTo>
                      <a:pt x="326231" y="496798"/>
                      <a:pt x="386050" y="450053"/>
                      <a:pt x="401331" y="383368"/>
                    </a:cubicBezTo>
                    <a:lnTo>
                      <a:pt x="499097" y="394658"/>
                    </a:lnTo>
                    <a:cubicBezTo>
                      <a:pt x="473903" y="502625"/>
                      <a:pt x="375217" y="576898"/>
                      <a:pt x="264947" y="570880"/>
                    </a:cubicBezTo>
                    <a:cubicBezTo>
                      <a:pt x="97766" y="570880"/>
                      <a:pt x="0" y="467798"/>
                      <a:pt x="0" y="290594"/>
                    </a:cubicBezTo>
                    <a:cubicBezTo>
                      <a:pt x="0" y="113391"/>
                      <a:pt x="97277" y="0"/>
                      <a:pt x="251748" y="0"/>
                    </a:cubicBezTo>
                    <a:close/>
                    <a:moveTo>
                      <a:pt x="98744" y="232181"/>
                    </a:moveTo>
                    <a:lnTo>
                      <a:pt x="402309" y="232181"/>
                    </a:lnTo>
                    <a:cubicBezTo>
                      <a:pt x="407202" y="151001"/>
                      <a:pt x="345629" y="81204"/>
                      <a:pt x="264786" y="76296"/>
                    </a:cubicBezTo>
                    <a:cubicBezTo>
                      <a:pt x="260445" y="76031"/>
                      <a:pt x="256094" y="75962"/>
                      <a:pt x="251748" y="76085"/>
                    </a:cubicBezTo>
                    <a:cubicBezTo>
                      <a:pt x="166741" y="77160"/>
                      <a:pt x="98470" y="146814"/>
                      <a:pt x="98744" y="232181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Friform 53">
                <a:extLst>
                  <a:ext uri="{FF2B5EF4-FFF2-40B4-BE49-F238E27FC236}">
                    <a16:creationId xmlns:a16="http://schemas.microsoft.com/office/drawing/2014/main" id="{7F2139E8-C464-6E4D-ACC7-AB4598453C99}"/>
                  </a:ext>
                </a:extLst>
              </p:cNvPr>
              <p:cNvSpPr/>
              <p:nvPr/>
            </p:nvSpPr>
            <p:spPr>
              <a:xfrm>
                <a:off x="4031664" y="2649585"/>
                <a:ext cx="296720" cy="561553"/>
              </a:xfrm>
              <a:custGeom>
                <a:avLst/>
                <a:gdLst>
                  <a:gd name="connsiteX0" fmla="*/ 202865 w 296720"/>
                  <a:gd name="connsiteY0" fmla="*/ 0 h 561553"/>
                  <a:gd name="connsiteX1" fmla="*/ 296721 w 296720"/>
                  <a:gd name="connsiteY1" fmla="*/ 29452 h 561553"/>
                  <a:gd name="connsiteX2" fmla="*/ 264947 w 296720"/>
                  <a:gd name="connsiteY2" fmla="*/ 115354 h 561553"/>
                  <a:gd name="connsiteX3" fmla="*/ 194555 w 296720"/>
                  <a:gd name="connsiteY3" fmla="*/ 95228 h 561553"/>
                  <a:gd name="connsiteX4" fmla="*/ 92878 w 296720"/>
                  <a:gd name="connsiteY4" fmla="*/ 267032 h 561553"/>
                  <a:gd name="connsiteX5" fmla="*/ 92878 w 296720"/>
                  <a:gd name="connsiteY5" fmla="*/ 561553 h 561553"/>
                  <a:gd name="connsiteX6" fmla="*/ 0 w 296720"/>
                  <a:gd name="connsiteY6" fmla="*/ 561553 h 561553"/>
                  <a:gd name="connsiteX7" fmla="*/ 0 w 296720"/>
                  <a:gd name="connsiteY7" fmla="*/ 12763 h 561553"/>
                  <a:gd name="connsiteX8" fmla="*/ 84568 w 296720"/>
                  <a:gd name="connsiteY8" fmla="*/ 12763 h 561553"/>
                  <a:gd name="connsiteX9" fmla="*/ 84568 w 296720"/>
                  <a:gd name="connsiteY9" fmla="*/ 95228 h 561553"/>
                  <a:gd name="connsiteX10" fmla="*/ 202865 w 296720"/>
                  <a:gd name="connsiteY10" fmla="*/ 0 h 56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6720" h="561553">
                    <a:moveTo>
                      <a:pt x="202865" y="0"/>
                    </a:moveTo>
                    <a:cubicBezTo>
                      <a:pt x="236306" y="633"/>
                      <a:pt x="268872" y="10853"/>
                      <a:pt x="296721" y="29452"/>
                    </a:cubicBezTo>
                    <a:lnTo>
                      <a:pt x="264947" y="115354"/>
                    </a:lnTo>
                    <a:cubicBezTo>
                      <a:pt x="243800" y="102214"/>
                      <a:pt x="219427" y="95243"/>
                      <a:pt x="194555" y="95228"/>
                    </a:cubicBezTo>
                    <a:cubicBezTo>
                      <a:pt x="101188" y="95228"/>
                      <a:pt x="92878" y="218436"/>
                      <a:pt x="92878" y="267032"/>
                    </a:cubicBezTo>
                    <a:lnTo>
                      <a:pt x="92878" y="561553"/>
                    </a:lnTo>
                    <a:lnTo>
                      <a:pt x="0" y="561553"/>
                    </a:lnTo>
                    <a:lnTo>
                      <a:pt x="0" y="12763"/>
                    </a:lnTo>
                    <a:lnTo>
                      <a:pt x="84568" y="12763"/>
                    </a:lnTo>
                    <a:lnTo>
                      <a:pt x="84568" y="95228"/>
                    </a:lnTo>
                    <a:cubicBezTo>
                      <a:pt x="112431" y="43687"/>
                      <a:pt x="140784" y="0"/>
                      <a:pt x="202865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Friform 54">
                <a:extLst>
                  <a:ext uri="{FF2B5EF4-FFF2-40B4-BE49-F238E27FC236}">
                    <a16:creationId xmlns:a16="http://schemas.microsoft.com/office/drawing/2014/main" id="{D1D33FFE-FBB2-8A49-A6E5-C1638967BABE}"/>
                  </a:ext>
                </a:extLst>
              </p:cNvPr>
              <p:cNvSpPr/>
              <p:nvPr/>
            </p:nvSpPr>
            <p:spPr>
              <a:xfrm>
                <a:off x="4380201" y="2649585"/>
                <a:ext cx="452658" cy="570879"/>
              </a:xfrm>
              <a:custGeom>
                <a:avLst/>
                <a:gdLst>
                  <a:gd name="connsiteX0" fmla="*/ 217530 w 452658"/>
                  <a:gd name="connsiteY0" fmla="*/ 0 h 570879"/>
                  <a:gd name="connsiteX1" fmla="*/ 431638 w 452658"/>
                  <a:gd name="connsiteY1" fmla="*/ 153151 h 570879"/>
                  <a:gd name="connsiteX2" fmla="*/ 341204 w 452658"/>
                  <a:gd name="connsiteY2" fmla="*/ 165914 h 570879"/>
                  <a:gd name="connsiteX3" fmla="*/ 222418 w 452658"/>
                  <a:gd name="connsiteY3" fmla="*/ 76085 h 570879"/>
                  <a:gd name="connsiteX4" fmla="*/ 105099 w 452658"/>
                  <a:gd name="connsiteY4" fmla="*/ 147751 h 570879"/>
                  <a:gd name="connsiteX5" fmla="*/ 243438 w 452658"/>
                  <a:gd name="connsiteY5" fmla="*/ 230217 h 570879"/>
                  <a:gd name="connsiteX6" fmla="*/ 452658 w 452658"/>
                  <a:gd name="connsiteY6" fmla="*/ 398094 h 570879"/>
                  <a:gd name="connsiteX7" fmla="*/ 239528 w 452658"/>
                  <a:gd name="connsiteY7" fmla="*/ 570880 h 570879"/>
                  <a:gd name="connsiteX8" fmla="*/ 0 w 452658"/>
                  <a:gd name="connsiteY8" fmla="*/ 396131 h 570879"/>
                  <a:gd name="connsiteX9" fmla="*/ 91411 w 452658"/>
                  <a:gd name="connsiteY9" fmla="*/ 382387 h 570879"/>
                  <a:gd name="connsiteX10" fmla="*/ 228656 w 452658"/>
                  <a:gd name="connsiteY10" fmla="*/ 495684 h 570879"/>
                  <a:gd name="connsiteX11" fmla="*/ 232195 w 452658"/>
                  <a:gd name="connsiteY11" fmla="*/ 495286 h 570879"/>
                  <a:gd name="connsiteX12" fmla="*/ 358314 w 452658"/>
                  <a:gd name="connsiteY12" fmla="*/ 408402 h 570879"/>
                  <a:gd name="connsiteX13" fmla="*/ 224862 w 452658"/>
                  <a:gd name="connsiteY13" fmla="*/ 323973 h 570879"/>
                  <a:gd name="connsiteX14" fmla="*/ 16620 w 452658"/>
                  <a:gd name="connsiteY14" fmla="*/ 157569 h 570879"/>
                  <a:gd name="connsiteX15" fmla="*/ 217530 w 452658"/>
                  <a:gd name="connsiteY15" fmla="*/ 0 h 57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2658" h="570879">
                    <a:moveTo>
                      <a:pt x="217530" y="0"/>
                    </a:moveTo>
                    <a:cubicBezTo>
                      <a:pt x="337294" y="0"/>
                      <a:pt x="420395" y="49087"/>
                      <a:pt x="431638" y="153151"/>
                    </a:cubicBezTo>
                    <a:lnTo>
                      <a:pt x="341204" y="165914"/>
                    </a:lnTo>
                    <a:cubicBezTo>
                      <a:pt x="333872" y="116827"/>
                      <a:pt x="301609" y="76085"/>
                      <a:pt x="222418" y="76085"/>
                    </a:cubicBezTo>
                    <a:cubicBezTo>
                      <a:pt x="143228" y="76085"/>
                      <a:pt x="105099" y="103573"/>
                      <a:pt x="105099" y="147751"/>
                    </a:cubicBezTo>
                    <a:cubicBezTo>
                      <a:pt x="105099" y="191930"/>
                      <a:pt x="171091" y="212055"/>
                      <a:pt x="243438" y="230217"/>
                    </a:cubicBezTo>
                    <a:cubicBezTo>
                      <a:pt x="341204" y="253288"/>
                      <a:pt x="452658" y="279304"/>
                      <a:pt x="452658" y="398094"/>
                    </a:cubicBezTo>
                    <a:cubicBezTo>
                      <a:pt x="452658" y="491850"/>
                      <a:pt x="369557" y="570880"/>
                      <a:pt x="239528" y="570880"/>
                    </a:cubicBezTo>
                    <a:cubicBezTo>
                      <a:pt x="92878" y="570880"/>
                      <a:pt x="19553" y="511976"/>
                      <a:pt x="0" y="396131"/>
                    </a:cubicBezTo>
                    <a:lnTo>
                      <a:pt x="91411" y="382387"/>
                    </a:lnTo>
                    <a:cubicBezTo>
                      <a:pt x="98152" y="451731"/>
                      <a:pt x="159599" y="502453"/>
                      <a:pt x="228656" y="495684"/>
                    </a:cubicBezTo>
                    <a:cubicBezTo>
                      <a:pt x="229834" y="495566"/>
                      <a:pt x="231017" y="495433"/>
                      <a:pt x="232195" y="495286"/>
                    </a:cubicBezTo>
                    <a:cubicBezTo>
                      <a:pt x="316274" y="495286"/>
                      <a:pt x="358314" y="455035"/>
                      <a:pt x="358314" y="408402"/>
                    </a:cubicBezTo>
                    <a:cubicBezTo>
                      <a:pt x="358314" y="361770"/>
                      <a:pt x="296232" y="341154"/>
                      <a:pt x="224862" y="323973"/>
                    </a:cubicBezTo>
                    <a:cubicBezTo>
                      <a:pt x="127096" y="300902"/>
                      <a:pt x="16620" y="274886"/>
                      <a:pt x="16620" y="157569"/>
                    </a:cubicBezTo>
                    <a:cubicBezTo>
                      <a:pt x="15643" y="69703"/>
                      <a:pt x="87989" y="0"/>
                      <a:pt x="217530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iform 55">
                <a:extLst>
                  <a:ext uri="{FF2B5EF4-FFF2-40B4-BE49-F238E27FC236}">
                    <a16:creationId xmlns:a16="http://schemas.microsoft.com/office/drawing/2014/main" id="{A525C94A-2EFB-7845-8AF4-0E9B18F4B325}"/>
                  </a:ext>
                </a:extLst>
              </p:cNvPr>
              <p:cNvSpPr/>
              <p:nvPr/>
            </p:nvSpPr>
            <p:spPr>
              <a:xfrm>
                <a:off x="5264181" y="2649585"/>
                <a:ext cx="511634" cy="571003"/>
              </a:xfrm>
              <a:custGeom>
                <a:avLst/>
                <a:gdLst>
                  <a:gd name="connsiteX0" fmla="*/ 255975 w 511634"/>
                  <a:gd name="connsiteY0" fmla="*/ 0 h 571003"/>
                  <a:gd name="connsiteX1" fmla="*/ 511634 w 511634"/>
                  <a:gd name="connsiteY1" fmla="*/ 286176 h 571003"/>
                  <a:gd name="connsiteX2" fmla="*/ 255975 w 511634"/>
                  <a:gd name="connsiteY2" fmla="*/ 570880 h 571003"/>
                  <a:gd name="connsiteX3" fmla="*/ 77552 w 511634"/>
                  <a:gd name="connsiteY3" fmla="*/ 502649 h 571003"/>
                  <a:gd name="connsiteX4" fmla="*/ 805 w 511634"/>
                  <a:gd name="connsiteY4" fmla="*/ 286176 h 571003"/>
                  <a:gd name="connsiteX5" fmla="*/ 255975 w 511634"/>
                  <a:gd name="connsiteY5" fmla="*/ 0 h 571003"/>
                  <a:gd name="connsiteX6" fmla="*/ 95150 w 511634"/>
                  <a:gd name="connsiteY6" fmla="*/ 286176 h 571003"/>
                  <a:gd name="connsiteX7" fmla="*/ 255975 w 511634"/>
                  <a:gd name="connsiteY7" fmla="*/ 495286 h 571003"/>
                  <a:gd name="connsiteX8" fmla="*/ 416312 w 511634"/>
                  <a:gd name="connsiteY8" fmla="*/ 286176 h 571003"/>
                  <a:gd name="connsiteX9" fmla="*/ 254509 w 511634"/>
                  <a:gd name="connsiteY9" fmla="*/ 76085 h 571003"/>
                  <a:gd name="connsiteX10" fmla="*/ 95150 w 511634"/>
                  <a:gd name="connsiteY10" fmla="*/ 286176 h 571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34" h="571003">
                    <a:moveTo>
                      <a:pt x="255975" y="0"/>
                    </a:moveTo>
                    <a:cubicBezTo>
                      <a:pt x="367429" y="0"/>
                      <a:pt x="511634" y="65776"/>
                      <a:pt x="511634" y="286176"/>
                    </a:cubicBezTo>
                    <a:cubicBezTo>
                      <a:pt x="511634" y="474179"/>
                      <a:pt x="404091" y="570880"/>
                      <a:pt x="255975" y="570880"/>
                    </a:cubicBezTo>
                    <a:cubicBezTo>
                      <a:pt x="189836" y="572976"/>
                      <a:pt x="125555" y="548408"/>
                      <a:pt x="77552" y="502649"/>
                    </a:cubicBezTo>
                    <a:cubicBezTo>
                      <a:pt x="22656" y="444624"/>
                      <a:pt x="-5207" y="365982"/>
                      <a:pt x="805" y="286176"/>
                    </a:cubicBezTo>
                    <a:cubicBezTo>
                      <a:pt x="805" y="98174"/>
                      <a:pt x="108837" y="0"/>
                      <a:pt x="255975" y="0"/>
                    </a:cubicBezTo>
                    <a:close/>
                    <a:moveTo>
                      <a:pt x="95150" y="286176"/>
                    </a:moveTo>
                    <a:cubicBezTo>
                      <a:pt x="95150" y="421165"/>
                      <a:pt x="160653" y="495286"/>
                      <a:pt x="255975" y="495286"/>
                    </a:cubicBezTo>
                    <a:cubicBezTo>
                      <a:pt x="351297" y="495286"/>
                      <a:pt x="416312" y="423128"/>
                      <a:pt x="416312" y="286176"/>
                    </a:cubicBezTo>
                    <a:cubicBezTo>
                      <a:pt x="416312" y="157569"/>
                      <a:pt x="356675" y="76085"/>
                      <a:pt x="254509" y="76085"/>
                    </a:cubicBezTo>
                    <a:cubicBezTo>
                      <a:pt x="161631" y="76085"/>
                      <a:pt x="95150" y="151187"/>
                      <a:pt x="95150" y="286176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riform 56">
                <a:extLst>
                  <a:ext uri="{FF2B5EF4-FFF2-40B4-BE49-F238E27FC236}">
                    <a16:creationId xmlns:a16="http://schemas.microsoft.com/office/drawing/2014/main" id="{1FD8BAD5-1B0C-4F46-A10E-75EC4DA64060}"/>
                  </a:ext>
                </a:extLst>
              </p:cNvPr>
              <p:cNvSpPr/>
              <p:nvPr/>
            </p:nvSpPr>
            <p:spPr>
              <a:xfrm>
                <a:off x="5838386" y="2440966"/>
                <a:ext cx="317251" cy="768208"/>
              </a:xfrm>
              <a:custGeom>
                <a:avLst/>
                <a:gdLst>
                  <a:gd name="connsiteX0" fmla="*/ 233173 w 317251"/>
                  <a:gd name="connsiteY0" fmla="*/ 0 h 768208"/>
                  <a:gd name="connsiteX1" fmla="*/ 317252 w 317251"/>
                  <a:gd name="connsiteY1" fmla="*/ 9326 h 768208"/>
                  <a:gd name="connsiteX2" fmla="*/ 303564 w 317251"/>
                  <a:gd name="connsiteY2" fmla="*/ 90320 h 768208"/>
                  <a:gd name="connsiteX3" fmla="*/ 249304 w 317251"/>
                  <a:gd name="connsiteY3" fmla="*/ 85411 h 768208"/>
                  <a:gd name="connsiteX4" fmla="*/ 173535 w 317251"/>
                  <a:gd name="connsiteY4" fmla="*/ 165423 h 768208"/>
                  <a:gd name="connsiteX5" fmla="*/ 173535 w 317251"/>
                  <a:gd name="connsiteY5" fmla="*/ 221382 h 768208"/>
                  <a:gd name="connsiteX6" fmla="*/ 282056 w 317251"/>
                  <a:gd name="connsiteY6" fmla="*/ 221382 h 768208"/>
                  <a:gd name="connsiteX7" fmla="*/ 282056 w 317251"/>
                  <a:gd name="connsiteY7" fmla="*/ 291085 h 768208"/>
                  <a:gd name="connsiteX8" fmla="*/ 174513 w 317251"/>
                  <a:gd name="connsiteY8" fmla="*/ 291085 h 768208"/>
                  <a:gd name="connsiteX9" fmla="*/ 174513 w 317251"/>
                  <a:gd name="connsiteY9" fmla="*/ 768209 h 768208"/>
                  <a:gd name="connsiteX10" fmla="*/ 82124 w 317251"/>
                  <a:gd name="connsiteY10" fmla="*/ 768209 h 768208"/>
                  <a:gd name="connsiteX11" fmla="*/ 82124 w 317251"/>
                  <a:gd name="connsiteY11" fmla="*/ 291085 h 768208"/>
                  <a:gd name="connsiteX12" fmla="*/ 0 w 317251"/>
                  <a:gd name="connsiteY12" fmla="*/ 291085 h 768208"/>
                  <a:gd name="connsiteX13" fmla="*/ 0 w 317251"/>
                  <a:gd name="connsiteY13" fmla="*/ 221382 h 768208"/>
                  <a:gd name="connsiteX14" fmla="*/ 82124 w 317251"/>
                  <a:gd name="connsiteY14" fmla="*/ 221382 h 768208"/>
                  <a:gd name="connsiteX15" fmla="*/ 82124 w 317251"/>
                  <a:gd name="connsiteY15" fmla="*/ 157078 h 768208"/>
                  <a:gd name="connsiteX16" fmla="*/ 233173 w 317251"/>
                  <a:gd name="connsiteY16" fmla="*/ 0 h 768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251" h="768208">
                    <a:moveTo>
                      <a:pt x="233173" y="0"/>
                    </a:moveTo>
                    <a:cubicBezTo>
                      <a:pt x="261427" y="358"/>
                      <a:pt x="289584" y="3480"/>
                      <a:pt x="317252" y="9326"/>
                    </a:cubicBezTo>
                    <a:lnTo>
                      <a:pt x="303564" y="90320"/>
                    </a:lnTo>
                    <a:cubicBezTo>
                      <a:pt x="285673" y="87095"/>
                      <a:pt x="267489" y="85450"/>
                      <a:pt x="249304" y="85411"/>
                    </a:cubicBezTo>
                    <a:cubicBezTo>
                      <a:pt x="195533" y="85411"/>
                      <a:pt x="173535" y="105537"/>
                      <a:pt x="173535" y="165423"/>
                    </a:cubicBezTo>
                    <a:lnTo>
                      <a:pt x="173535" y="221382"/>
                    </a:lnTo>
                    <a:lnTo>
                      <a:pt x="282056" y="221382"/>
                    </a:lnTo>
                    <a:lnTo>
                      <a:pt x="282056" y="291085"/>
                    </a:lnTo>
                    <a:lnTo>
                      <a:pt x="174513" y="291085"/>
                    </a:lnTo>
                    <a:lnTo>
                      <a:pt x="174513" y="768209"/>
                    </a:lnTo>
                    <a:lnTo>
                      <a:pt x="82124" y="768209"/>
                    </a:lnTo>
                    <a:lnTo>
                      <a:pt x="82124" y="291085"/>
                    </a:lnTo>
                    <a:lnTo>
                      <a:pt x="0" y="291085"/>
                    </a:lnTo>
                    <a:lnTo>
                      <a:pt x="0" y="221382"/>
                    </a:lnTo>
                    <a:lnTo>
                      <a:pt x="82124" y="221382"/>
                    </a:lnTo>
                    <a:lnTo>
                      <a:pt x="82124" y="157078"/>
                    </a:lnTo>
                    <a:cubicBezTo>
                      <a:pt x="82124" y="40742"/>
                      <a:pt x="135406" y="0"/>
                      <a:pt x="233173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Friform 57">
                <a:extLst>
                  <a:ext uri="{FF2B5EF4-FFF2-40B4-BE49-F238E27FC236}">
                    <a16:creationId xmlns:a16="http://schemas.microsoft.com/office/drawing/2014/main" id="{FBF99C9B-A44C-0B42-ADAA-BD58B2E1C686}"/>
                  </a:ext>
                </a:extLst>
              </p:cNvPr>
              <p:cNvSpPr/>
              <p:nvPr/>
            </p:nvSpPr>
            <p:spPr>
              <a:xfrm>
                <a:off x="6519207" y="2651549"/>
                <a:ext cx="560321" cy="570389"/>
              </a:xfrm>
              <a:custGeom>
                <a:avLst/>
                <a:gdLst>
                  <a:gd name="connsiteX0" fmla="*/ 560322 w 560321"/>
                  <a:gd name="connsiteY0" fmla="*/ 483505 h 570389"/>
                  <a:gd name="connsiteX1" fmla="*/ 560322 w 560321"/>
                  <a:gd name="connsiteY1" fmla="*/ 557626 h 570389"/>
                  <a:gd name="connsiteX2" fmla="*/ 403896 w 560321"/>
                  <a:gd name="connsiteY2" fmla="*/ 557626 h 570389"/>
                  <a:gd name="connsiteX3" fmla="*/ 384831 w 560321"/>
                  <a:gd name="connsiteY3" fmla="*/ 489887 h 570389"/>
                  <a:gd name="connsiteX4" fmla="*/ 189299 w 560321"/>
                  <a:gd name="connsiteY4" fmla="*/ 570389 h 570389"/>
                  <a:gd name="connsiteX5" fmla="*/ 121 w 560321"/>
                  <a:gd name="connsiteY5" fmla="*/ 412820 h 570389"/>
                  <a:gd name="connsiteX6" fmla="*/ 61225 w 560321"/>
                  <a:gd name="connsiteY6" fmla="*/ 287158 h 570389"/>
                  <a:gd name="connsiteX7" fmla="*/ 204942 w 560321"/>
                  <a:gd name="connsiteY7" fmla="*/ 241507 h 570389"/>
                  <a:gd name="connsiteX8" fmla="*/ 378476 w 560321"/>
                  <a:gd name="connsiteY8" fmla="*/ 208619 h 570389"/>
                  <a:gd name="connsiteX9" fmla="*/ 378476 w 560321"/>
                  <a:gd name="connsiteY9" fmla="*/ 188984 h 570389"/>
                  <a:gd name="connsiteX10" fmla="*/ 246003 w 560321"/>
                  <a:gd name="connsiteY10" fmla="*/ 76085 h 570389"/>
                  <a:gd name="connsiteX11" fmla="*/ 104242 w 560321"/>
                  <a:gd name="connsiteY11" fmla="*/ 180640 h 570389"/>
                  <a:gd name="connsiteX12" fmla="*/ 13808 w 560321"/>
                  <a:gd name="connsiteY12" fmla="*/ 168859 h 570389"/>
                  <a:gd name="connsiteX13" fmla="*/ 258224 w 560321"/>
                  <a:gd name="connsiteY13" fmla="*/ 0 h 570389"/>
                  <a:gd name="connsiteX14" fmla="*/ 432737 w 560321"/>
                  <a:gd name="connsiteY14" fmla="*/ 52032 h 570389"/>
                  <a:gd name="connsiteX15" fmla="*/ 472333 w 560321"/>
                  <a:gd name="connsiteY15" fmla="*/ 183585 h 570389"/>
                  <a:gd name="connsiteX16" fmla="*/ 472333 w 560321"/>
                  <a:gd name="connsiteY16" fmla="*/ 404476 h 570389"/>
                  <a:gd name="connsiteX17" fmla="*/ 476243 w 560321"/>
                  <a:gd name="connsiteY17" fmla="*/ 483505 h 570389"/>
                  <a:gd name="connsiteX18" fmla="*/ 378476 w 560321"/>
                  <a:gd name="connsiteY18" fmla="*/ 283231 h 570389"/>
                  <a:gd name="connsiteX19" fmla="*/ 246003 w 560321"/>
                  <a:gd name="connsiteY19" fmla="*/ 314647 h 570389"/>
                  <a:gd name="connsiteX20" fmla="*/ 96910 w 560321"/>
                  <a:gd name="connsiteY20" fmla="*/ 412820 h 570389"/>
                  <a:gd name="connsiteX21" fmla="*/ 211296 w 560321"/>
                  <a:gd name="connsiteY21" fmla="*/ 499213 h 570389"/>
                  <a:gd name="connsiteX22" fmla="*/ 343770 w 560321"/>
                  <a:gd name="connsiteY22" fmla="*/ 440309 h 570389"/>
                  <a:gd name="connsiteX23" fmla="*/ 378476 w 560321"/>
                  <a:gd name="connsiteY23" fmla="*/ 325446 h 57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0321" h="570389">
                    <a:moveTo>
                      <a:pt x="560322" y="483505"/>
                    </a:moveTo>
                    <a:lnTo>
                      <a:pt x="560322" y="557626"/>
                    </a:lnTo>
                    <a:lnTo>
                      <a:pt x="403896" y="557626"/>
                    </a:lnTo>
                    <a:cubicBezTo>
                      <a:pt x="393386" y="536436"/>
                      <a:pt x="386933" y="513463"/>
                      <a:pt x="384831" y="489887"/>
                    </a:cubicBezTo>
                    <a:cubicBezTo>
                      <a:pt x="331597" y="539715"/>
                      <a:pt x="262037" y="568332"/>
                      <a:pt x="189299" y="570389"/>
                    </a:cubicBezTo>
                    <a:cubicBezTo>
                      <a:pt x="69535" y="570389"/>
                      <a:pt x="121" y="505594"/>
                      <a:pt x="121" y="412820"/>
                    </a:cubicBezTo>
                    <a:cubicBezTo>
                      <a:pt x="-1883" y="363272"/>
                      <a:pt x="21092" y="316046"/>
                      <a:pt x="61225" y="287158"/>
                    </a:cubicBezTo>
                    <a:cubicBezTo>
                      <a:pt x="104291" y="259502"/>
                      <a:pt x="153858" y="243755"/>
                      <a:pt x="204942" y="241507"/>
                    </a:cubicBezTo>
                    <a:cubicBezTo>
                      <a:pt x="263797" y="236706"/>
                      <a:pt x="321968" y="225682"/>
                      <a:pt x="378476" y="208619"/>
                    </a:cubicBezTo>
                    <a:lnTo>
                      <a:pt x="378476" y="188984"/>
                    </a:lnTo>
                    <a:cubicBezTo>
                      <a:pt x="378476" y="118299"/>
                      <a:pt x="348169" y="76085"/>
                      <a:pt x="246003" y="76085"/>
                    </a:cubicBezTo>
                    <a:cubicBezTo>
                      <a:pt x="143838" y="76085"/>
                      <a:pt x="120863" y="110936"/>
                      <a:pt x="104242" y="180640"/>
                    </a:cubicBezTo>
                    <a:lnTo>
                      <a:pt x="13808" y="168859"/>
                    </a:lnTo>
                    <a:cubicBezTo>
                      <a:pt x="39228" y="48596"/>
                      <a:pt x="122329" y="0"/>
                      <a:pt x="258224" y="0"/>
                    </a:cubicBezTo>
                    <a:cubicBezTo>
                      <a:pt x="351591" y="0"/>
                      <a:pt x="401941" y="20126"/>
                      <a:pt x="432737" y="52032"/>
                    </a:cubicBezTo>
                    <a:cubicBezTo>
                      <a:pt x="464071" y="88170"/>
                      <a:pt x="478491" y="136064"/>
                      <a:pt x="472333" y="183585"/>
                    </a:cubicBezTo>
                    <a:lnTo>
                      <a:pt x="472333" y="404476"/>
                    </a:lnTo>
                    <a:cubicBezTo>
                      <a:pt x="471403" y="430884"/>
                      <a:pt x="472723" y="457318"/>
                      <a:pt x="476243" y="483505"/>
                    </a:cubicBezTo>
                    <a:close/>
                    <a:moveTo>
                      <a:pt x="378476" y="283231"/>
                    </a:moveTo>
                    <a:cubicBezTo>
                      <a:pt x="335704" y="298973"/>
                      <a:pt x="291269" y="309522"/>
                      <a:pt x="246003" y="314647"/>
                    </a:cubicBezTo>
                    <a:cubicBezTo>
                      <a:pt x="165346" y="327409"/>
                      <a:pt x="96910" y="336736"/>
                      <a:pt x="96910" y="412820"/>
                    </a:cubicBezTo>
                    <a:cubicBezTo>
                      <a:pt x="96910" y="466816"/>
                      <a:pt x="137971" y="499213"/>
                      <a:pt x="211296" y="499213"/>
                    </a:cubicBezTo>
                    <a:cubicBezTo>
                      <a:pt x="261793" y="499464"/>
                      <a:pt x="309991" y="478027"/>
                      <a:pt x="343770" y="440309"/>
                    </a:cubicBezTo>
                    <a:cubicBezTo>
                      <a:pt x="369628" y="407946"/>
                      <a:pt x="382094" y="366796"/>
                      <a:pt x="378476" y="325446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Friform 58">
                <a:extLst>
                  <a:ext uri="{FF2B5EF4-FFF2-40B4-BE49-F238E27FC236}">
                    <a16:creationId xmlns:a16="http://schemas.microsoft.com/office/drawing/2014/main" id="{B2EA44B7-36A2-AF43-9AC0-BFF70532EBDB}"/>
                  </a:ext>
                </a:extLst>
              </p:cNvPr>
              <p:cNvSpPr/>
              <p:nvPr/>
            </p:nvSpPr>
            <p:spPr>
              <a:xfrm>
                <a:off x="1322560" y="3827669"/>
                <a:ext cx="452658" cy="570879"/>
              </a:xfrm>
              <a:custGeom>
                <a:avLst/>
                <a:gdLst>
                  <a:gd name="connsiteX0" fmla="*/ 217041 w 452658"/>
                  <a:gd name="connsiteY0" fmla="*/ 0 h 570879"/>
                  <a:gd name="connsiteX1" fmla="*/ 431149 w 452658"/>
                  <a:gd name="connsiteY1" fmla="*/ 153151 h 570879"/>
                  <a:gd name="connsiteX2" fmla="*/ 341204 w 452658"/>
                  <a:gd name="connsiteY2" fmla="*/ 165914 h 570879"/>
                  <a:gd name="connsiteX3" fmla="*/ 222418 w 452658"/>
                  <a:gd name="connsiteY3" fmla="*/ 76085 h 570879"/>
                  <a:gd name="connsiteX4" fmla="*/ 105099 w 452658"/>
                  <a:gd name="connsiteY4" fmla="*/ 147751 h 570879"/>
                  <a:gd name="connsiteX5" fmla="*/ 243927 w 452658"/>
                  <a:gd name="connsiteY5" fmla="*/ 230217 h 570879"/>
                  <a:gd name="connsiteX6" fmla="*/ 452658 w 452658"/>
                  <a:gd name="connsiteY6" fmla="*/ 398094 h 570879"/>
                  <a:gd name="connsiteX7" fmla="*/ 239527 w 452658"/>
                  <a:gd name="connsiteY7" fmla="*/ 570880 h 570879"/>
                  <a:gd name="connsiteX8" fmla="*/ 0 w 452658"/>
                  <a:gd name="connsiteY8" fmla="*/ 396131 h 570879"/>
                  <a:gd name="connsiteX9" fmla="*/ 91411 w 452658"/>
                  <a:gd name="connsiteY9" fmla="*/ 382387 h 570879"/>
                  <a:gd name="connsiteX10" fmla="*/ 228656 w 452658"/>
                  <a:gd name="connsiteY10" fmla="*/ 495684 h 570879"/>
                  <a:gd name="connsiteX11" fmla="*/ 232195 w 452658"/>
                  <a:gd name="connsiteY11" fmla="*/ 495286 h 570879"/>
                  <a:gd name="connsiteX12" fmla="*/ 358314 w 452658"/>
                  <a:gd name="connsiteY12" fmla="*/ 408402 h 570879"/>
                  <a:gd name="connsiteX13" fmla="*/ 223885 w 452658"/>
                  <a:gd name="connsiteY13" fmla="*/ 323973 h 570879"/>
                  <a:gd name="connsiteX14" fmla="*/ 15643 w 452658"/>
                  <a:gd name="connsiteY14" fmla="*/ 157569 h 570879"/>
                  <a:gd name="connsiteX15" fmla="*/ 217041 w 452658"/>
                  <a:gd name="connsiteY15" fmla="*/ 0 h 57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2658" h="570879">
                    <a:moveTo>
                      <a:pt x="217041" y="0"/>
                    </a:moveTo>
                    <a:cubicBezTo>
                      <a:pt x="336805" y="0"/>
                      <a:pt x="419906" y="49087"/>
                      <a:pt x="431149" y="153151"/>
                    </a:cubicBezTo>
                    <a:lnTo>
                      <a:pt x="341204" y="165914"/>
                    </a:lnTo>
                    <a:cubicBezTo>
                      <a:pt x="333383" y="116827"/>
                      <a:pt x="301120" y="76085"/>
                      <a:pt x="222418" y="76085"/>
                    </a:cubicBezTo>
                    <a:cubicBezTo>
                      <a:pt x="143717" y="76085"/>
                      <a:pt x="105099" y="103573"/>
                      <a:pt x="105099" y="147751"/>
                    </a:cubicBezTo>
                    <a:cubicBezTo>
                      <a:pt x="105099" y="191930"/>
                      <a:pt x="171091" y="212055"/>
                      <a:pt x="243927" y="230217"/>
                    </a:cubicBezTo>
                    <a:cubicBezTo>
                      <a:pt x="341693" y="253288"/>
                      <a:pt x="452658" y="279304"/>
                      <a:pt x="452658" y="398094"/>
                    </a:cubicBezTo>
                    <a:cubicBezTo>
                      <a:pt x="452658" y="491850"/>
                      <a:pt x="370046" y="570880"/>
                      <a:pt x="239527" y="570880"/>
                    </a:cubicBezTo>
                    <a:cubicBezTo>
                      <a:pt x="92878" y="570880"/>
                      <a:pt x="20042" y="511976"/>
                      <a:pt x="0" y="396131"/>
                    </a:cubicBezTo>
                    <a:lnTo>
                      <a:pt x="91411" y="382387"/>
                    </a:lnTo>
                    <a:cubicBezTo>
                      <a:pt x="98153" y="451731"/>
                      <a:pt x="159599" y="502453"/>
                      <a:pt x="228656" y="495684"/>
                    </a:cubicBezTo>
                    <a:cubicBezTo>
                      <a:pt x="229834" y="495566"/>
                      <a:pt x="231017" y="495433"/>
                      <a:pt x="232195" y="495286"/>
                    </a:cubicBezTo>
                    <a:cubicBezTo>
                      <a:pt x="316274" y="495286"/>
                      <a:pt x="358314" y="455035"/>
                      <a:pt x="358314" y="408402"/>
                    </a:cubicBezTo>
                    <a:cubicBezTo>
                      <a:pt x="358314" y="361770"/>
                      <a:pt x="296232" y="341154"/>
                      <a:pt x="223885" y="323973"/>
                    </a:cubicBezTo>
                    <a:cubicBezTo>
                      <a:pt x="126119" y="300902"/>
                      <a:pt x="15643" y="274886"/>
                      <a:pt x="15643" y="157569"/>
                    </a:cubicBezTo>
                    <a:cubicBezTo>
                      <a:pt x="15154" y="69703"/>
                      <a:pt x="87501" y="0"/>
                      <a:pt x="217041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riform 59">
                <a:extLst>
                  <a:ext uri="{FF2B5EF4-FFF2-40B4-BE49-F238E27FC236}">
                    <a16:creationId xmlns:a16="http://schemas.microsoft.com/office/drawing/2014/main" id="{74EF3EC9-6F72-0C4E-9DC6-BA3B58983B47}"/>
                  </a:ext>
                </a:extLst>
              </p:cNvPr>
              <p:cNvSpPr/>
              <p:nvPr/>
            </p:nvSpPr>
            <p:spPr>
              <a:xfrm>
                <a:off x="1905986" y="3840432"/>
                <a:ext cx="539909" cy="559703"/>
              </a:xfrm>
              <a:custGeom>
                <a:avLst/>
                <a:gdLst>
                  <a:gd name="connsiteX0" fmla="*/ 93117 w 539909"/>
                  <a:gd name="connsiteY0" fmla="*/ 350480 h 559703"/>
                  <a:gd name="connsiteX1" fmla="*/ 210925 w 539909"/>
                  <a:gd name="connsiteY1" fmla="*/ 479088 h 559703"/>
                  <a:gd name="connsiteX2" fmla="*/ 338022 w 539909"/>
                  <a:gd name="connsiteY2" fmla="*/ 392695 h 559703"/>
                  <a:gd name="connsiteX3" fmla="*/ 352686 w 539909"/>
                  <a:gd name="connsiteY3" fmla="*/ 299921 h 559703"/>
                  <a:gd name="connsiteX4" fmla="*/ 352686 w 539909"/>
                  <a:gd name="connsiteY4" fmla="*/ 0 h 559703"/>
                  <a:gd name="connsiteX5" fmla="*/ 445565 w 539909"/>
                  <a:gd name="connsiteY5" fmla="*/ 0 h 559703"/>
                  <a:gd name="connsiteX6" fmla="*/ 445565 w 539909"/>
                  <a:gd name="connsiteY6" fmla="*/ 472706 h 559703"/>
                  <a:gd name="connsiteX7" fmla="*/ 539909 w 539909"/>
                  <a:gd name="connsiteY7" fmla="*/ 472706 h 559703"/>
                  <a:gd name="connsiteX8" fmla="*/ 539909 w 539909"/>
                  <a:gd name="connsiteY8" fmla="*/ 546828 h 559703"/>
                  <a:gd name="connsiteX9" fmla="*/ 360019 w 539909"/>
                  <a:gd name="connsiteY9" fmla="*/ 546828 h 559703"/>
                  <a:gd name="connsiteX10" fmla="*/ 360019 w 539909"/>
                  <a:gd name="connsiteY10" fmla="*/ 466325 h 559703"/>
                  <a:gd name="connsiteX11" fmla="*/ 186484 w 539909"/>
                  <a:gd name="connsiteY11" fmla="*/ 559590 h 559703"/>
                  <a:gd name="connsiteX12" fmla="*/ 26636 w 539909"/>
                  <a:gd name="connsiteY12" fmla="*/ 481051 h 559703"/>
                  <a:gd name="connsiteX13" fmla="*/ 728 w 539909"/>
                  <a:gd name="connsiteY13" fmla="*/ 355880 h 559703"/>
                  <a:gd name="connsiteX14" fmla="*/ 728 w 539909"/>
                  <a:gd name="connsiteY14" fmla="*/ 0 h 559703"/>
                  <a:gd name="connsiteX15" fmla="*/ 93117 w 539909"/>
                  <a:gd name="connsiteY15" fmla="*/ 0 h 559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9909" h="559703">
                    <a:moveTo>
                      <a:pt x="93117" y="350480"/>
                    </a:moveTo>
                    <a:cubicBezTo>
                      <a:pt x="93117" y="434909"/>
                      <a:pt x="132712" y="479088"/>
                      <a:pt x="210925" y="479088"/>
                    </a:cubicBezTo>
                    <a:cubicBezTo>
                      <a:pt x="266730" y="478562"/>
                      <a:pt x="316801" y="444526"/>
                      <a:pt x="338022" y="392695"/>
                    </a:cubicBezTo>
                    <a:cubicBezTo>
                      <a:pt x="348390" y="362899"/>
                      <a:pt x="353356" y="331478"/>
                      <a:pt x="352686" y="299921"/>
                    </a:cubicBezTo>
                    <a:lnTo>
                      <a:pt x="352686" y="0"/>
                    </a:lnTo>
                    <a:lnTo>
                      <a:pt x="445565" y="0"/>
                    </a:lnTo>
                    <a:lnTo>
                      <a:pt x="445565" y="472706"/>
                    </a:lnTo>
                    <a:lnTo>
                      <a:pt x="539909" y="472706"/>
                    </a:lnTo>
                    <a:lnTo>
                      <a:pt x="539909" y="546828"/>
                    </a:lnTo>
                    <a:lnTo>
                      <a:pt x="360019" y="546828"/>
                    </a:lnTo>
                    <a:lnTo>
                      <a:pt x="360019" y="466325"/>
                    </a:lnTo>
                    <a:cubicBezTo>
                      <a:pt x="321817" y="525116"/>
                      <a:pt x="256387" y="560277"/>
                      <a:pt x="186484" y="559590"/>
                    </a:cubicBezTo>
                    <a:cubicBezTo>
                      <a:pt x="123498" y="561779"/>
                      <a:pt x="63562" y="532332"/>
                      <a:pt x="26636" y="481051"/>
                    </a:cubicBezTo>
                    <a:cubicBezTo>
                      <a:pt x="6251" y="442675"/>
                      <a:pt x="-2743" y="399233"/>
                      <a:pt x="728" y="355880"/>
                    </a:cubicBezTo>
                    <a:lnTo>
                      <a:pt x="728" y="0"/>
                    </a:lnTo>
                    <a:lnTo>
                      <a:pt x="93117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iform 60">
                <a:extLst>
                  <a:ext uri="{FF2B5EF4-FFF2-40B4-BE49-F238E27FC236}">
                    <a16:creationId xmlns:a16="http://schemas.microsoft.com/office/drawing/2014/main" id="{CDAD81DB-235E-5444-9785-935F44524585}"/>
                  </a:ext>
                </a:extLst>
              </p:cNvPr>
              <p:cNvSpPr/>
              <p:nvPr/>
            </p:nvSpPr>
            <p:spPr>
              <a:xfrm>
                <a:off x="2526063" y="3827669"/>
                <a:ext cx="452657" cy="570879"/>
              </a:xfrm>
              <a:custGeom>
                <a:avLst/>
                <a:gdLst>
                  <a:gd name="connsiteX0" fmla="*/ 217530 w 452657"/>
                  <a:gd name="connsiteY0" fmla="*/ 0 h 570879"/>
                  <a:gd name="connsiteX1" fmla="*/ 431638 w 452657"/>
                  <a:gd name="connsiteY1" fmla="*/ 153151 h 570879"/>
                  <a:gd name="connsiteX2" fmla="*/ 341693 w 452657"/>
                  <a:gd name="connsiteY2" fmla="*/ 165914 h 570879"/>
                  <a:gd name="connsiteX3" fmla="*/ 222907 w 452657"/>
                  <a:gd name="connsiteY3" fmla="*/ 76085 h 570879"/>
                  <a:gd name="connsiteX4" fmla="*/ 105099 w 452657"/>
                  <a:gd name="connsiteY4" fmla="*/ 147751 h 570879"/>
                  <a:gd name="connsiteX5" fmla="*/ 243927 w 452657"/>
                  <a:gd name="connsiteY5" fmla="*/ 230217 h 570879"/>
                  <a:gd name="connsiteX6" fmla="*/ 452658 w 452657"/>
                  <a:gd name="connsiteY6" fmla="*/ 398094 h 570879"/>
                  <a:gd name="connsiteX7" fmla="*/ 239527 w 452657"/>
                  <a:gd name="connsiteY7" fmla="*/ 570880 h 570879"/>
                  <a:gd name="connsiteX8" fmla="*/ 0 w 452657"/>
                  <a:gd name="connsiteY8" fmla="*/ 396131 h 570879"/>
                  <a:gd name="connsiteX9" fmla="*/ 91411 w 452657"/>
                  <a:gd name="connsiteY9" fmla="*/ 382387 h 570879"/>
                  <a:gd name="connsiteX10" fmla="*/ 228656 w 452657"/>
                  <a:gd name="connsiteY10" fmla="*/ 495684 h 570879"/>
                  <a:gd name="connsiteX11" fmla="*/ 232195 w 452657"/>
                  <a:gd name="connsiteY11" fmla="*/ 495286 h 570879"/>
                  <a:gd name="connsiteX12" fmla="*/ 358313 w 452657"/>
                  <a:gd name="connsiteY12" fmla="*/ 408402 h 570879"/>
                  <a:gd name="connsiteX13" fmla="*/ 223885 w 452657"/>
                  <a:gd name="connsiteY13" fmla="*/ 323973 h 570879"/>
                  <a:gd name="connsiteX14" fmla="*/ 15643 w 452657"/>
                  <a:gd name="connsiteY14" fmla="*/ 157569 h 570879"/>
                  <a:gd name="connsiteX15" fmla="*/ 217530 w 452657"/>
                  <a:gd name="connsiteY15" fmla="*/ 0 h 57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2657" h="570879">
                    <a:moveTo>
                      <a:pt x="217530" y="0"/>
                    </a:moveTo>
                    <a:cubicBezTo>
                      <a:pt x="337294" y="0"/>
                      <a:pt x="420395" y="49087"/>
                      <a:pt x="431638" y="153151"/>
                    </a:cubicBezTo>
                    <a:lnTo>
                      <a:pt x="341693" y="165914"/>
                    </a:lnTo>
                    <a:cubicBezTo>
                      <a:pt x="334361" y="116827"/>
                      <a:pt x="301609" y="76085"/>
                      <a:pt x="222907" y="76085"/>
                    </a:cubicBezTo>
                    <a:cubicBezTo>
                      <a:pt x="144205" y="76085"/>
                      <a:pt x="105099" y="103573"/>
                      <a:pt x="105099" y="147751"/>
                    </a:cubicBezTo>
                    <a:cubicBezTo>
                      <a:pt x="105099" y="191930"/>
                      <a:pt x="172557" y="212055"/>
                      <a:pt x="243927" y="230217"/>
                    </a:cubicBezTo>
                    <a:cubicBezTo>
                      <a:pt x="341693" y="253288"/>
                      <a:pt x="452658" y="279304"/>
                      <a:pt x="452658" y="398094"/>
                    </a:cubicBezTo>
                    <a:cubicBezTo>
                      <a:pt x="452658" y="491850"/>
                      <a:pt x="370046" y="570880"/>
                      <a:pt x="239527" y="570880"/>
                    </a:cubicBezTo>
                    <a:cubicBezTo>
                      <a:pt x="92878" y="570880"/>
                      <a:pt x="20042" y="511976"/>
                      <a:pt x="0" y="396131"/>
                    </a:cubicBezTo>
                    <a:lnTo>
                      <a:pt x="91411" y="382387"/>
                    </a:lnTo>
                    <a:cubicBezTo>
                      <a:pt x="98153" y="451731"/>
                      <a:pt x="159599" y="502453"/>
                      <a:pt x="228656" y="495684"/>
                    </a:cubicBezTo>
                    <a:cubicBezTo>
                      <a:pt x="229834" y="495566"/>
                      <a:pt x="231017" y="495433"/>
                      <a:pt x="232195" y="495286"/>
                    </a:cubicBezTo>
                    <a:cubicBezTo>
                      <a:pt x="316274" y="495286"/>
                      <a:pt x="358313" y="455035"/>
                      <a:pt x="358313" y="408402"/>
                    </a:cubicBezTo>
                    <a:cubicBezTo>
                      <a:pt x="358313" y="361770"/>
                      <a:pt x="296232" y="341154"/>
                      <a:pt x="223885" y="323973"/>
                    </a:cubicBezTo>
                    <a:cubicBezTo>
                      <a:pt x="126118" y="300902"/>
                      <a:pt x="15643" y="274886"/>
                      <a:pt x="15643" y="157569"/>
                    </a:cubicBezTo>
                    <a:cubicBezTo>
                      <a:pt x="15643" y="69703"/>
                      <a:pt x="87990" y="0"/>
                      <a:pt x="217530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iform 61">
                <a:extLst>
                  <a:ext uri="{FF2B5EF4-FFF2-40B4-BE49-F238E27FC236}">
                    <a16:creationId xmlns:a16="http://schemas.microsoft.com/office/drawing/2014/main" id="{35F6EFDD-67BC-914B-82EB-FBB62CD2EEC7}"/>
                  </a:ext>
                </a:extLst>
              </p:cNvPr>
              <p:cNvSpPr/>
              <p:nvPr/>
            </p:nvSpPr>
            <p:spPr>
              <a:xfrm>
                <a:off x="3054490" y="3648502"/>
                <a:ext cx="265924" cy="751519"/>
              </a:xfrm>
              <a:custGeom>
                <a:avLst/>
                <a:gdLst>
                  <a:gd name="connsiteX0" fmla="*/ 159848 w 265924"/>
                  <a:gd name="connsiteY0" fmla="*/ 191930 h 751519"/>
                  <a:gd name="connsiteX1" fmla="*/ 252237 w 265924"/>
                  <a:gd name="connsiteY1" fmla="*/ 191930 h 751519"/>
                  <a:gd name="connsiteX2" fmla="*/ 252237 w 265924"/>
                  <a:gd name="connsiteY2" fmla="*/ 261633 h 751519"/>
                  <a:gd name="connsiteX3" fmla="*/ 159848 w 265924"/>
                  <a:gd name="connsiteY3" fmla="*/ 261633 h 751519"/>
                  <a:gd name="connsiteX4" fmla="*/ 159848 w 265924"/>
                  <a:gd name="connsiteY4" fmla="*/ 600332 h 751519"/>
                  <a:gd name="connsiteX5" fmla="*/ 211175 w 265924"/>
                  <a:gd name="connsiteY5" fmla="*/ 665618 h 751519"/>
                  <a:gd name="connsiteX6" fmla="*/ 252237 w 265924"/>
                  <a:gd name="connsiteY6" fmla="*/ 660709 h 751519"/>
                  <a:gd name="connsiteX7" fmla="*/ 265925 w 265924"/>
                  <a:gd name="connsiteY7" fmla="*/ 742684 h 751519"/>
                  <a:gd name="connsiteX8" fmla="*/ 197488 w 265924"/>
                  <a:gd name="connsiteY8" fmla="*/ 751519 h 751519"/>
                  <a:gd name="connsiteX9" fmla="*/ 67459 w 265924"/>
                  <a:gd name="connsiteY9" fmla="*/ 604259 h 751519"/>
                  <a:gd name="connsiteX10" fmla="*/ 67459 w 265924"/>
                  <a:gd name="connsiteY10" fmla="*/ 260651 h 751519"/>
                  <a:gd name="connsiteX11" fmla="*/ 0 w 265924"/>
                  <a:gd name="connsiteY11" fmla="*/ 260651 h 751519"/>
                  <a:gd name="connsiteX12" fmla="*/ 0 w 265924"/>
                  <a:gd name="connsiteY12" fmla="*/ 191930 h 751519"/>
                  <a:gd name="connsiteX13" fmla="*/ 67459 w 265924"/>
                  <a:gd name="connsiteY13" fmla="*/ 191930 h 751519"/>
                  <a:gd name="connsiteX14" fmla="*/ 67459 w 265924"/>
                  <a:gd name="connsiteY14" fmla="*/ 55959 h 751519"/>
                  <a:gd name="connsiteX15" fmla="*/ 159848 w 265924"/>
                  <a:gd name="connsiteY15" fmla="*/ 0 h 751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5924" h="751519">
                    <a:moveTo>
                      <a:pt x="159848" y="191930"/>
                    </a:moveTo>
                    <a:lnTo>
                      <a:pt x="252237" y="191930"/>
                    </a:lnTo>
                    <a:lnTo>
                      <a:pt x="252237" y="261633"/>
                    </a:lnTo>
                    <a:lnTo>
                      <a:pt x="159848" y="261633"/>
                    </a:lnTo>
                    <a:lnTo>
                      <a:pt x="159848" y="600332"/>
                    </a:lnTo>
                    <a:cubicBezTo>
                      <a:pt x="159848" y="643528"/>
                      <a:pt x="166203" y="665618"/>
                      <a:pt x="211175" y="665618"/>
                    </a:cubicBezTo>
                    <a:cubicBezTo>
                      <a:pt x="224946" y="664803"/>
                      <a:pt x="238657" y="663163"/>
                      <a:pt x="252237" y="660709"/>
                    </a:cubicBezTo>
                    <a:lnTo>
                      <a:pt x="265925" y="742684"/>
                    </a:lnTo>
                    <a:cubicBezTo>
                      <a:pt x="243468" y="747936"/>
                      <a:pt x="220536" y="750896"/>
                      <a:pt x="197488" y="751519"/>
                    </a:cubicBezTo>
                    <a:cubicBezTo>
                      <a:pt x="86523" y="751519"/>
                      <a:pt x="67459" y="694579"/>
                      <a:pt x="67459" y="604259"/>
                    </a:cubicBezTo>
                    <a:lnTo>
                      <a:pt x="67459" y="260651"/>
                    </a:lnTo>
                    <a:lnTo>
                      <a:pt x="0" y="260651"/>
                    </a:lnTo>
                    <a:lnTo>
                      <a:pt x="0" y="191930"/>
                    </a:lnTo>
                    <a:lnTo>
                      <a:pt x="67459" y="191930"/>
                    </a:lnTo>
                    <a:lnTo>
                      <a:pt x="67459" y="55959"/>
                    </a:lnTo>
                    <a:lnTo>
                      <a:pt x="159848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Friform 62">
                <a:extLst>
                  <a:ext uri="{FF2B5EF4-FFF2-40B4-BE49-F238E27FC236}">
                    <a16:creationId xmlns:a16="http://schemas.microsoft.com/office/drawing/2014/main" id="{AB614EC3-7D55-DD46-B6EB-48481D1F5E5E}"/>
                  </a:ext>
                </a:extLst>
              </p:cNvPr>
              <p:cNvSpPr/>
              <p:nvPr/>
            </p:nvSpPr>
            <p:spPr>
              <a:xfrm>
                <a:off x="3399522" y="3827669"/>
                <a:ext cx="501624" cy="572352"/>
              </a:xfrm>
              <a:custGeom>
                <a:avLst/>
                <a:gdLst>
                  <a:gd name="connsiteX0" fmla="*/ 258186 w 501624"/>
                  <a:gd name="connsiteY0" fmla="*/ 0 h 572352"/>
                  <a:gd name="connsiteX1" fmla="*/ 432699 w 501624"/>
                  <a:gd name="connsiteY1" fmla="*/ 52032 h 572352"/>
                  <a:gd name="connsiteX2" fmla="*/ 472294 w 501624"/>
                  <a:gd name="connsiteY2" fmla="*/ 183585 h 572352"/>
                  <a:gd name="connsiteX3" fmla="*/ 472294 w 501624"/>
                  <a:gd name="connsiteY3" fmla="*/ 404475 h 572352"/>
                  <a:gd name="connsiteX4" fmla="*/ 501624 w 501624"/>
                  <a:gd name="connsiteY4" fmla="*/ 559590 h 572352"/>
                  <a:gd name="connsiteX5" fmla="*/ 403858 w 501624"/>
                  <a:gd name="connsiteY5" fmla="*/ 559590 h 572352"/>
                  <a:gd name="connsiteX6" fmla="*/ 384794 w 501624"/>
                  <a:gd name="connsiteY6" fmla="*/ 491850 h 572352"/>
                  <a:gd name="connsiteX7" fmla="*/ 189261 w 501624"/>
                  <a:gd name="connsiteY7" fmla="*/ 572352 h 572352"/>
                  <a:gd name="connsiteX8" fmla="*/ 83 w 501624"/>
                  <a:gd name="connsiteY8" fmla="*/ 414784 h 572352"/>
                  <a:gd name="connsiteX9" fmla="*/ 62654 w 501624"/>
                  <a:gd name="connsiteY9" fmla="*/ 289121 h 572352"/>
                  <a:gd name="connsiteX10" fmla="*/ 206370 w 501624"/>
                  <a:gd name="connsiteY10" fmla="*/ 243471 h 572352"/>
                  <a:gd name="connsiteX11" fmla="*/ 379905 w 501624"/>
                  <a:gd name="connsiteY11" fmla="*/ 210583 h 572352"/>
                  <a:gd name="connsiteX12" fmla="*/ 379905 w 501624"/>
                  <a:gd name="connsiteY12" fmla="*/ 190948 h 572352"/>
                  <a:gd name="connsiteX13" fmla="*/ 247432 w 501624"/>
                  <a:gd name="connsiteY13" fmla="*/ 78048 h 572352"/>
                  <a:gd name="connsiteX14" fmla="*/ 105671 w 501624"/>
                  <a:gd name="connsiteY14" fmla="*/ 182603 h 572352"/>
                  <a:gd name="connsiteX15" fmla="*/ 15237 w 501624"/>
                  <a:gd name="connsiteY15" fmla="*/ 170822 h 572352"/>
                  <a:gd name="connsiteX16" fmla="*/ 258186 w 501624"/>
                  <a:gd name="connsiteY16" fmla="*/ 0 h 572352"/>
                  <a:gd name="connsiteX17" fmla="*/ 247432 w 501624"/>
                  <a:gd name="connsiteY17" fmla="*/ 316610 h 572352"/>
                  <a:gd name="connsiteX18" fmla="*/ 98338 w 501624"/>
                  <a:gd name="connsiteY18" fmla="*/ 414784 h 572352"/>
                  <a:gd name="connsiteX19" fmla="*/ 212725 w 501624"/>
                  <a:gd name="connsiteY19" fmla="*/ 501177 h 572352"/>
                  <a:gd name="connsiteX20" fmla="*/ 345198 w 501624"/>
                  <a:gd name="connsiteY20" fmla="*/ 442272 h 572352"/>
                  <a:gd name="connsiteX21" fmla="*/ 379905 w 501624"/>
                  <a:gd name="connsiteY21" fmla="*/ 327409 h 572352"/>
                  <a:gd name="connsiteX22" fmla="*/ 379905 w 501624"/>
                  <a:gd name="connsiteY22" fmla="*/ 287158 h 572352"/>
                  <a:gd name="connsiteX23" fmla="*/ 247432 w 501624"/>
                  <a:gd name="connsiteY23" fmla="*/ 316610 h 57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1624" h="572352">
                    <a:moveTo>
                      <a:pt x="258186" y="0"/>
                    </a:moveTo>
                    <a:cubicBezTo>
                      <a:pt x="351553" y="0"/>
                      <a:pt x="401903" y="20126"/>
                      <a:pt x="432699" y="52032"/>
                    </a:cubicBezTo>
                    <a:cubicBezTo>
                      <a:pt x="464043" y="88170"/>
                      <a:pt x="478459" y="136064"/>
                      <a:pt x="472294" y="183585"/>
                    </a:cubicBezTo>
                    <a:lnTo>
                      <a:pt x="472294" y="404475"/>
                    </a:lnTo>
                    <a:cubicBezTo>
                      <a:pt x="469142" y="457818"/>
                      <a:pt x="479221" y="511117"/>
                      <a:pt x="501624" y="559590"/>
                    </a:cubicBezTo>
                    <a:lnTo>
                      <a:pt x="403858" y="559590"/>
                    </a:lnTo>
                    <a:cubicBezTo>
                      <a:pt x="393358" y="538399"/>
                      <a:pt x="386891" y="515426"/>
                      <a:pt x="384794" y="491850"/>
                    </a:cubicBezTo>
                    <a:cubicBezTo>
                      <a:pt x="331540" y="541678"/>
                      <a:pt x="262019" y="570296"/>
                      <a:pt x="189261" y="572352"/>
                    </a:cubicBezTo>
                    <a:cubicBezTo>
                      <a:pt x="69497" y="572352"/>
                      <a:pt x="83" y="507558"/>
                      <a:pt x="83" y="414784"/>
                    </a:cubicBezTo>
                    <a:cubicBezTo>
                      <a:pt x="-1584" y="364961"/>
                      <a:pt x="21958" y="317675"/>
                      <a:pt x="62654" y="289121"/>
                    </a:cubicBezTo>
                    <a:cubicBezTo>
                      <a:pt x="105720" y="261466"/>
                      <a:pt x="155297" y="245719"/>
                      <a:pt x="206370" y="243471"/>
                    </a:cubicBezTo>
                    <a:cubicBezTo>
                      <a:pt x="265206" y="238670"/>
                      <a:pt x="323372" y="227645"/>
                      <a:pt x="379905" y="210583"/>
                    </a:cubicBezTo>
                    <a:lnTo>
                      <a:pt x="379905" y="190948"/>
                    </a:lnTo>
                    <a:cubicBezTo>
                      <a:pt x="379905" y="120263"/>
                      <a:pt x="349598" y="78048"/>
                      <a:pt x="247432" y="78048"/>
                    </a:cubicBezTo>
                    <a:cubicBezTo>
                      <a:pt x="145266" y="78048"/>
                      <a:pt x="122291" y="112900"/>
                      <a:pt x="105671" y="182603"/>
                    </a:cubicBezTo>
                    <a:lnTo>
                      <a:pt x="15237" y="170822"/>
                    </a:lnTo>
                    <a:cubicBezTo>
                      <a:pt x="40656" y="48596"/>
                      <a:pt x="123758" y="0"/>
                      <a:pt x="258186" y="0"/>
                    </a:cubicBezTo>
                    <a:close/>
                    <a:moveTo>
                      <a:pt x="247432" y="316610"/>
                    </a:moveTo>
                    <a:cubicBezTo>
                      <a:pt x="166775" y="329373"/>
                      <a:pt x="98338" y="338699"/>
                      <a:pt x="98338" y="414784"/>
                    </a:cubicBezTo>
                    <a:cubicBezTo>
                      <a:pt x="98338" y="468779"/>
                      <a:pt x="139400" y="501177"/>
                      <a:pt x="212725" y="501177"/>
                    </a:cubicBezTo>
                    <a:cubicBezTo>
                      <a:pt x="263231" y="501427"/>
                      <a:pt x="311434" y="479991"/>
                      <a:pt x="345198" y="442272"/>
                    </a:cubicBezTo>
                    <a:cubicBezTo>
                      <a:pt x="371082" y="409909"/>
                      <a:pt x="383513" y="368760"/>
                      <a:pt x="379905" y="327409"/>
                    </a:cubicBezTo>
                    <a:lnTo>
                      <a:pt x="379905" y="287158"/>
                    </a:lnTo>
                    <a:cubicBezTo>
                      <a:pt x="337069" y="302233"/>
                      <a:pt x="292600" y="312119"/>
                      <a:pt x="247432" y="31661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Friform 63">
                <a:extLst>
                  <a:ext uri="{FF2B5EF4-FFF2-40B4-BE49-F238E27FC236}">
                    <a16:creationId xmlns:a16="http://schemas.microsoft.com/office/drawing/2014/main" id="{3AB5D054-2E3D-0C44-9025-BD6841E5A5E8}"/>
                  </a:ext>
                </a:extLst>
              </p:cNvPr>
              <p:cNvSpPr/>
              <p:nvPr/>
            </p:nvSpPr>
            <p:spPr>
              <a:xfrm>
                <a:off x="4034108" y="3631322"/>
                <a:ext cx="92878" cy="755937"/>
              </a:xfrm>
              <a:custGeom>
                <a:avLst/>
                <a:gdLst>
                  <a:gd name="connsiteX0" fmla="*/ 92878 w 92878"/>
                  <a:gd name="connsiteY0" fmla="*/ 105537 h 755937"/>
                  <a:gd name="connsiteX1" fmla="*/ 0 w 92878"/>
                  <a:gd name="connsiteY1" fmla="*/ 105537 h 755937"/>
                  <a:gd name="connsiteX2" fmla="*/ 0 w 92878"/>
                  <a:gd name="connsiteY2" fmla="*/ 0 h 755937"/>
                  <a:gd name="connsiteX3" fmla="*/ 92878 w 92878"/>
                  <a:gd name="connsiteY3" fmla="*/ 0 h 755937"/>
                  <a:gd name="connsiteX4" fmla="*/ 92878 w 92878"/>
                  <a:gd name="connsiteY4" fmla="*/ 755937 h 755937"/>
                  <a:gd name="connsiteX5" fmla="*/ 0 w 92878"/>
                  <a:gd name="connsiteY5" fmla="*/ 755937 h 755937"/>
                  <a:gd name="connsiteX6" fmla="*/ 0 w 92878"/>
                  <a:gd name="connsiteY6" fmla="*/ 209110 h 755937"/>
                  <a:gd name="connsiteX7" fmla="*/ 92878 w 92878"/>
                  <a:gd name="connsiteY7" fmla="*/ 209110 h 75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78" h="755937">
                    <a:moveTo>
                      <a:pt x="92878" y="105537"/>
                    </a:moveTo>
                    <a:lnTo>
                      <a:pt x="0" y="105537"/>
                    </a:lnTo>
                    <a:lnTo>
                      <a:pt x="0" y="0"/>
                    </a:lnTo>
                    <a:lnTo>
                      <a:pt x="92878" y="0"/>
                    </a:lnTo>
                    <a:close/>
                    <a:moveTo>
                      <a:pt x="92878" y="755937"/>
                    </a:moveTo>
                    <a:lnTo>
                      <a:pt x="0" y="755937"/>
                    </a:lnTo>
                    <a:lnTo>
                      <a:pt x="0" y="209110"/>
                    </a:lnTo>
                    <a:lnTo>
                      <a:pt x="92878" y="20911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Friform 64">
                <a:extLst>
                  <a:ext uri="{FF2B5EF4-FFF2-40B4-BE49-F238E27FC236}">
                    <a16:creationId xmlns:a16="http://schemas.microsoft.com/office/drawing/2014/main" id="{CDB3D609-CABC-AB4B-88ED-E207055FC9EF}"/>
                  </a:ext>
                </a:extLst>
              </p:cNvPr>
              <p:cNvSpPr/>
              <p:nvPr/>
            </p:nvSpPr>
            <p:spPr>
              <a:xfrm>
                <a:off x="4287323" y="3827270"/>
                <a:ext cx="444010" cy="559989"/>
              </a:xfrm>
              <a:custGeom>
                <a:avLst/>
                <a:gdLst>
                  <a:gd name="connsiteX0" fmla="*/ 256637 w 444010"/>
                  <a:gd name="connsiteY0" fmla="*/ 400 h 559989"/>
                  <a:gd name="connsiteX1" fmla="*/ 420395 w 444010"/>
                  <a:gd name="connsiteY1" fmla="*/ 82865 h 559989"/>
                  <a:gd name="connsiteX2" fmla="*/ 443370 w 444010"/>
                  <a:gd name="connsiteY2" fmla="*/ 205092 h 559989"/>
                  <a:gd name="connsiteX3" fmla="*/ 443370 w 444010"/>
                  <a:gd name="connsiteY3" fmla="*/ 559990 h 559989"/>
                  <a:gd name="connsiteX4" fmla="*/ 350981 w 444010"/>
                  <a:gd name="connsiteY4" fmla="*/ 559990 h 559989"/>
                  <a:gd name="connsiteX5" fmla="*/ 350981 w 444010"/>
                  <a:gd name="connsiteY5" fmla="*/ 222272 h 559989"/>
                  <a:gd name="connsiteX6" fmla="*/ 236594 w 444010"/>
                  <a:gd name="connsiteY6" fmla="*/ 80902 h 559989"/>
                  <a:gd name="connsiteX7" fmla="*/ 105099 w 444010"/>
                  <a:gd name="connsiteY7" fmla="*/ 162877 h 559989"/>
                  <a:gd name="connsiteX8" fmla="*/ 92389 w 444010"/>
                  <a:gd name="connsiteY8" fmla="*/ 253688 h 559989"/>
                  <a:gd name="connsiteX9" fmla="*/ 92389 w 444010"/>
                  <a:gd name="connsiteY9" fmla="*/ 559990 h 559989"/>
                  <a:gd name="connsiteX10" fmla="*/ 0 w 444010"/>
                  <a:gd name="connsiteY10" fmla="*/ 559990 h 559989"/>
                  <a:gd name="connsiteX11" fmla="*/ 0 w 444010"/>
                  <a:gd name="connsiteY11" fmla="*/ 13162 h 559989"/>
                  <a:gd name="connsiteX12" fmla="*/ 83101 w 444010"/>
                  <a:gd name="connsiteY12" fmla="*/ 13162 h 559989"/>
                  <a:gd name="connsiteX13" fmla="*/ 83101 w 444010"/>
                  <a:gd name="connsiteY13" fmla="*/ 90228 h 559989"/>
                  <a:gd name="connsiteX14" fmla="*/ 256637 w 444010"/>
                  <a:gd name="connsiteY14" fmla="*/ 400 h 559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4010" h="559989">
                    <a:moveTo>
                      <a:pt x="256637" y="400"/>
                    </a:moveTo>
                    <a:cubicBezTo>
                      <a:pt x="322076" y="-3959"/>
                      <a:pt x="384735" y="27599"/>
                      <a:pt x="420395" y="82865"/>
                    </a:cubicBezTo>
                    <a:cubicBezTo>
                      <a:pt x="438506" y="120908"/>
                      <a:pt x="446425" y="163039"/>
                      <a:pt x="443370" y="205092"/>
                    </a:cubicBezTo>
                    <a:lnTo>
                      <a:pt x="443370" y="559990"/>
                    </a:lnTo>
                    <a:lnTo>
                      <a:pt x="350981" y="559990"/>
                    </a:lnTo>
                    <a:lnTo>
                      <a:pt x="350981" y="222272"/>
                    </a:lnTo>
                    <a:cubicBezTo>
                      <a:pt x="350981" y="129498"/>
                      <a:pt x="314319" y="80902"/>
                      <a:pt x="236594" y="80902"/>
                    </a:cubicBezTo>
                    <a:cubicBezTo>
                      <a:pt x="180110" y="78330"/>
                      <a:pt x="127859" y="110899"/>
                      <a:pt x="105099" y="162877"/>
                    </a:cubicBezTo>
                    <a:cubicBezTo>
                      <a:pt x="95532" y="192152"/>
                      <a:pt x="91226" y="222900"/>
                      <a:pt x="92389" y="253688"/>
                    </a:cubicBezTo>
                    <a:lnTo>
                      <a:pt x="92389" y="559990"/>
                    </a:lnTo>
                    <a:lnTo>
                      <a:pt x="0" y="559990"/>
                    </a:lnTo>
                    <a:lnTo>
                      <a:pt x="0" y="13162"/>
                    </a:lnTo>
                    <a:lnTo>
                      <a:pt x="83101" y="13162"/>
                    </a:lnTo>
                    <a:lnTo>
                      <a:pt x="83101" y="90228"/>
                    </a:lnTo>
                    <a:cubicBezTo>
                      <a:pt x="121528" y="32105"/>
                      <a:pt x="187198" y="-1888"/>
                      <a:pt x="256637" y="40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riform 65">
                <a:extLst>
                  <a:ext uri="{FF2B5EF4-FFF2-40B4-BE49-F238E27FC236}">
                    <a16:creationId xmlns:a16="http://schemas.microsoft.com/office/drawing/2014/main" id="{B96A3028-DEB6-EB45-8911-159C1C669004}"/>
                  </a:ext>
                </a:extLst>
              </p:cNvPr>
              <p:cNvSpPr/>
              <p:nvPr/>
            </p:nvSpPr>
            <p:spPr>
              <a:xfrm>
                <a:off x="4861617" y="3827669"/>
                <a:ext cx="501624" cy="572352"/>
              </a:xfrm>
              <a:custGeom>
                <a:avLst/>
                <a:gdLst>
                  <a:gd name="connsiteX0" fmla="*/ 258186 w 501624"/>
                  <a:gd name="connsiteY0" fmla="*/ 0 h 572352"/>
                  <a:gd name="connsiteX1" fmla="*/ 432210 w 501624"/>
                  <a:gd name="connsiteY1" fmla="*/ 52032 h 572352"/>
                  <a:gd name="connsiteX2" fmla="*/ 472294 w 501624"/>
                  <a:gd name="connsiteY2" fmla="*/ 183585 h 572352"/>
                  <a:gd name="connsiteX3" fmla="*/ 472294 w 501624"/>
                  <a:gd name="connsiteY3" fmla="*/ 404475 h 572352"/>
                  <a:gd name="connsiteX4" fmla="*/ 501624 w 501624"/>
                  <a:gd name="connsiteY4" fmla="*/ 559590 h 572352"/>
                  <a:gd name="connsiteX5" fmla="*/ 403858 w 501624"/>
                  <a:gd name="connsiteY5" fmla="*/ 559590 h 572352"/>
                  <a:gd name="connsiteX6" fmla="*/ 384794 w 501624"/>
                  <a:gd name="connsiteY6" fmla="*/ 491850 h 572352"/>
                  <a:gd name="connsiteX7" fmla="*/ 189261 w 501624"/>
                  <a:gd name="connsiteY7" fmla="*/ 572352 h 572352"/>
                  <a:gd name="connsiteX8" fmla="*/ 83 w 501624"/>
                  <a:gd name="connsiteY8" fmla="*/ 414784 h 572352"/>
                  <a:gd name="connsiteX9" fmla="*/ 62653 w 501624"/>
                  <a:gd name="connsiteY9" fmla="*/ 289121 h 572352"/>
                  <a:gd name="connsiteX10" fmla="*/ 206370 w 501624"/>
                  <a:gd name="connsiteY10" fmla="*/ 243471 h 572352"/>
                  <a:gd name="connsiteX11" fmla="*/ 379905 w 501624"/>
                  <a:gd name="connsiteY11" fmla="*/ 210583 h 572352"/>
                  <a:gd name="connsiteX12" fmla="*/ 379905 w 501624"/>
                  <a:gd name="connsiteY12" fmla="*/ 190948 h 572352"/>
                  <a:gd name="connsiteX13" fmla="*/ 247432 w 501624"/>
                  <a:gd name="connsiteY13" fmla="*/ 78048 h 572352"/>
                  <a:gd name="connsiteX14" fmla="*/ 105671 w 501624"/>
                  <a:gd name="connsiteY14" fmla="*/ 182603 h 572352"/>
                  <a:gd name="connsiteX15" fmla="*/ 15237 w 501624"/>
                  <a:gd name="connsiteY15" fmla="*/ 170822 h 572352"/>
                  <a:gd name="connsiteX16" fmla="*/ 258186 w 501624"/>
                  <a:gd name="connsiteY16" fmla="*/ 0 h 572352"/>
                  <a:gd name="connsiteX17" fmla="*/ 247432 w 501624"/>
                  <a:gd name="connsiteY17" fmla="*/ 316610 h 572352"/>
                  <a:gd name="connsiteX18" fmla="*/ 100782 w 501624"/>
                  <a:gd name="connsiteY18" fmla="*/ 414784 h 572352"/>
                  <a:gd name="connsiteX19" fmla="*/ 215169 w 501624"/>
                  <a:gd name="connsiteY19" fmla="*/ 501177 h 572352"/>
                  <a:gd name="connsiteX20" fmla="*/ 347642 w 501624"/>
                  <a:gd name="connsiteY20" fmla="*/ 442272 h 572352"/>
                  <a:gd name="connsiteX21" fmla="*/ 382349 w 501624"/>
                  <a:gd name="connsiteY21" fmla="*/ 327409 h 572352"/>
                  <a:gd name="connsiteX22" fmla="*/ 382349 w 501624"/>
                  <a:gd name="connsiteY22" fmla="*/ 287158 h 572352"/>
                  <a:gd name="connsiteX23" fmla="*/ 247432 w 501624"/>
                  <a:gd name="connsiteY23" fmla="*/ 316610 h 57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1624" h="572352">
                    <a:moveTo>
                      <a:pt x="258186" y="0"/>
                    </a:moveTo>
                    <a:cubicBezTo>
                      <a:pt x="351553" y="0"/>
                      <a:pt x="401903" y="20126"/>
                      <a:pt x="432210" y="52032"/>
                    </a:cubicBezTo>
                    <a:cubicBezTo>
                      <a:pt x="463886" y="87993"/>
                      <a:pt x="478503" y="135975"/>
                      <a:pt x="472294" y="183585"/>
                    </a:cubicBezTo>
                    <a:lnTo>
                      <a:pt x="472294" y="404475"/>
                    </a:lnTo>
                    <a:cubicBezTo>
                      <a:pt x="469166" y="457818"/>
                      <a:pt x="479236" y="511117"/>
                      <a:pt x="501624" y="559590"/>
                    </a:cubicBezTo>
                    <a:lnTo>
                      <a:pt x="403858" y="559590"/>
                    </a:lnTo>
                    <a:cubicBezTo>
                      <a:pt x="393348" y="538399"/>
                      <a:pt x="386896" y="515426"/>
                      <a:pt x="384794" y="491850"/>
                    </a:cubicBezTo>
                    <a:cubicBezTo>
                      <a:pt x="331560" y="541678"/>
                      <a:pt x="261999" y="570296"/>
                      <a:pt x="189261" y="572352"/>
                    </a:cubicBezTo>
                    <a:cubicBezTo>
                      <a:pt x="69497" y="572352"/>
                      <a:pt x="83" y="507558"/>
                      <a:pt x="83" y="414784"/>
                    </a:cubicBezTo>
                    <a:cubicBezTo>
                      <a:pt x="-1584" y="364961"/>
                      <a:pt x="21958" y="317675"/>
                      <a:pt x="62653" y="289121"/>
                    </a:cubicBezTo>
                    <a:cubicBezTo>
                      <a:pt x="105720" y="261466"/>
                      <a:pt x="155297" y="245719"/>
                      <a:pt x="206370" y="243471"/>
                    </a:cubicBezTo>
                    <a:cubicBezTo>
                      <a:pt x="265225" y="238670"/>
                      <a:pt x="323396" y="227645"/>
                      <a:pt x="379905" y="210583"/>
                    </a:cubicBezTo>
                    <a:lnTo>
                      <a:pt x="379905" y="190948"/>
                    </a:lnTo>
                    <a:cubicBezTo>
                      <a:pt x="379905" y="120263"/>
                      <a:pt x="349598" y="78048"/>
                      <a:pt x="247432" y="78048"/>
                    </a:cubicBezTo>
                    <a:cubicBezTo>
                      <a:pt x="145266" y="78048"/>
                      <a:pt x="122291" y="112900"/>
                      <a:pt x="105671" y="182603"/>
                    </a:cubicBezTo>
                    <a:lnTo>
                      <a:pt x="15237" y="170822"/>
                    </a:lnTo>
                    <a:cubicBezTo>
                      <a:pt x="40167" y="48596"/>
                      <a:pt x="123268" y="0"/>
                      <a:pt x="258186" y="0"/>
                    </a:cubicBezTo>
                    <a:close/>
                    <a:moveTo>
                      <a:pt x="247432" y="316610"/>
                    </a:moveTo>
                    <a:cubicBezTo>
                      <a:pt x="166286" y="329373"/>
                      <a:pt x="100782" y="338699"/>
                      <a:pt x="100782" y="414784"/>
                    </a:cubicBezTo>
                    <a:cubicBezTo>
                      <a:pt x="100782" y="468779"/>
                      <a:pt x="141844" y="501177"/>
                      <a:pt x="215169" y="501177"/>
                    </a:cubicBezTo>
                    <a:cubicBezTo>
                      <a:pt x="265665" y="501427"/>
                      <a:pt x="313864" y="479991"/>
                      <a:pt x="347642" y="442272"/>
                    </a:cubicBezTo>
                    <a:cubicBezTo>
                      <a:pt x="373501" y="409909"/>
                      <a:pt x="385967" y="368760"/>
                      <a:pt x="382349" y="327409"/>
                    </a:cubicBezTo>
                    <a:lnTo>
                      <a:pt x="382349" y="287158"/>
                    </a:lnTo>
                    <a:cubicBezTo>
                      <a:pt x="338697" y="302350"/>
                      <a:pt x="293431" y="312237"/>
                      <a:pt x="247432" y="31661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iform 66">
                <a:extLst>
                  <a:ext uri="{FF2B5EF4-FFF2-40B4-BE49-F238E27FC236}">
                    <a16:creationId xmlns:a16="http://schemas.microsoft.com/office/drawing/2014/main" id="{3346D9D7-A630-7C4F-940F-E3BFDDEBE691}"/>
                  </a:ext>
                </a:extLst>
              </p:cNvPr>
              <p:cNvSpPr/>
              <p:nvPr/>
            </p:nvSpPr>
            <p:spPr>
              <a:xfrm>
                <a:off x="5405770" y="3631322"/>
                <a:ext cx="567533" cy="767229"/>
              </a:xfrm>
              <a:custGeom>
                <a:avLst/>
                <a:gdLst>
                  <a:gd name="connsiteX0" fmla="*/ 189667 w 567533"/>
                  <a:gd name="connsiteY0" fmla="*/ 270468 h 767229"/>
                  <a:gd name="connsiteX1" fmla="*/ 336316 w 567533"/>
                  <a:gd name="connsiteY1" fmla="*/ 196347 h 767229"/>
                  <a:gd name="connsiteX2" fmla="*/ 567534 w 567533"/>
                  <a:gd name="connsiteY2" fmla="*/ 469761 h 767229"/>
                  <a:gd name="connsiteX3" fmla="*/ 330939 w 567533"/>
                  <a:gd name="connsiteY3" fmla="*/ 767227 h 767229"/>
                  <a:gd name="connsiteX4" fmla="*/ 180868 w 567533"/>
                  <a:gd name="connsiteY4" fmla="*/ 687216 h 767229"/>
                  <a:gd name="connsiteX5" fmla="*/ 180868 w 567533"/>
                  <a:gd name="connsiteY5" fmla="*/ 755937 h 767229"/>
                  <a:gd name="connsiteX6" fmla="*/ 94345 w 567533"/>
                  <a:gd name="connsiteY6" fmla="*/ 755937 h 767229"/>
                  <a:gd name="connsiteX7" fmla="*/ 94345 w 567533"/>
                  <a:gd name="connsiteY7" fmla="*/ 74121 h 767229"/>
                  <a:gd name="connsiteX8" fmla="*/ 0 w 567533"/>
                  <a:gd name="connsiteY8" fmla="*/ 74121 h 767229"/>
                  <a:gd name="connsiteX9" fmla="*/ 0 w 567533"/>
                  <a:gd name="connsiteY9" fmla="*/ 0 h 767229"/>
                  <a:gd name="connsiteX10" fmla="*/ 187223 w 567533"/>
                  <a:gd name="connsiteY10" fmla="*/ 0 h 767229"/>
                  <a:gd name="connsiteX11" fmla="*/ 182334 w 567533"/>
                  <a:gd name="connsiteY11" fmla="*/ 482524 h 767229"/>
                  <a:gd name="connsiteX12" fmla="*/ 196022 w 567533"/>
                  <a:gd name="connsiteY12" fmla="*/ 591006 h 767229"/>
                  <a:gd name="connsiteX13" fmla="*/ 326051 w 567533"/>
                  <a:gd name="connsiteY13" fmla="*/ 691634 h 767229"/>
                  <a:gd name="connsiteX14" fmla="*/ 472700 w 567533"/>
                  <a:gd name="connsiteY14" fmla="*/ 470743 h 767229"/>
                  <a:gd name="connsiteX15" fmla="*/ 326051 w 567533"/>
                  <a:gd name="connsiteY15" fmla="*/ 274395 h 767229"/>
                  <a:gd name="connsiteX16" fmla="*/ 182334 w 567533"/>
                  <a:gd name="connsiteY16" fmla="*/ 482524 h 767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7533" h="767229">
                    <a:moveTo>
                      <a:pt x="189667" y="270468"/>
                    </a:moveTo>
                    <a:cubicBezTo>
                      <a:pt x="223641" y="223306"/>
                      <a:pt x="278341" y="195660"/>
                      <a:pt x="336316" y="196347"/>
                    </a:cubicBezTo>
                    <a:cubicBezTo>
                      <a:pt x="472700" y="196347"/>
                      <a:pt x="567534" y="306302"/>
                      <a:pt x="567534" y="469761"/>
                    </a:cubicBezTo>
                    <a:cubicBezTo>
                      <a:pt x="567534" y="666108"/>
                      <a:pt x="459013" y="767227"/>
                      <a:pt x="330939" y="767227"/>
                    </a:cubicBezTo>
                    <a:cubicBezTo>
                      <a:pt x="270715" y="767541"/>
                      <a:pt x="214353" y="737491"/>
                      <a:pt x="180868" y="687216"/>
                    </a:cubicBezTo>
                    <a:lnTo>
                      <a:pt x="180868" y="755937"/>
                    </a:lnTo>
                    <a:lnTo>
                      <a:pt x="94345" y="755937"/>
                    </a:lnTo>
                    <a:lnTo>
                      <a:pt x="94345" y="74121"/>
                    </a:lnTo>
                    <a:lnTo>
                      <a:pt x="0" y="74121"/>
                    </a:lnTo>
                    <a:lnTo>
                      <a:pt x="0" y="0"/>
                    </a:lnTo>
                    <a:lnTo>
                      <a:pt x="187223" y="0"/>
                    </a:lnTo>
                    <a:close/>
                    <a:moveTo>
                      <a:pt x="182334" y="482524"/>
                    </a:moveTo>
                    <a:cubicBezTo>
                      <a:pt x="179646" y="519241"/>
                      <a:pt x="184339" y="556120"/>
                      <a:pt x="196022" y="591006"/>
                    </a:cubicBezTo>
                    <a:cubicBezTo>
                      <a:pt x="212300" y="649821"/>
                      <a:pt x="265240" y="690809"/>
                      <a:pt x="326051" y="691634"/>
                    </a:cubicBezTo>
                    <a:cubicBezTo>
                      <a:pt x="414529" y="691634"/>
                      <a:pt x="472700" y="617512"/>
                      <a:pt x="472700" y="470743"/>
                    </a:cubicBezTo>
                    <a:cubicBezTo>
                      <a:pt x="472700" y="355880"/>
                      <a:pt x="418440" y="274395"/>
                      <a:pt x="326051" y="274395"/>
                    </a:cubicBezTo>
                    <a:cubicBezTo>
                      <a:pt x="251259" y="272432"/>
                      <a:pt x="182334" y="344099"/>
                      <a:pt x="182334" y="482524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iform 67">
                <a:extLst>
                  <a:ext uri="{FF2B5EF4-FFF2-40B4-BE49-F238E27FC236}">
                    <a16:creationId xmlns:a16="http://schemas.microsoft.com/office/drawing/2014/main" id="{6EBF0FD2-D53A-F346-AABF-F6260C4B78A5}"/>
                  </a:ext>
                </a:extLst>
              </p:cNvPr>
              <p:cNvSpPr/>
              <p:nvPr/>
            </p:nvSpPr>
            <p:spPr>
              <a:xfrm>
                <a:off x="6116531" y="3631322"/>
                <a:ext cx="92389" cy="755937"/>
              </a:xfrm>
              <a:custGeom>
                <a:avLst/>
                <a:gdLst>
                  <a:gd name="connsiteX0" fmla="*/ 92389 w 92389"/>
                  <a:gd name="connsiteY0" fmla="*/ 755937 h 755937"/>
                  <a:gd name="connsiteX1" fmla="*/ 0 w 92389"/>
                  <a:gd name="connsiteY1" fmla="*/ 755937 h 755937"/>
                  <a:gd name="connsiteX2" fmla="*/ 0 w 92389"/>
                  <a:gd name="connsiteY2" fmla="*/ 0 h 755937"/>
                  <a:gd name="connsiteX3" fmla="*/ 92389 w 92389"/>
                  <a:gd name="connsiteY3" fmla="*/ 0 h 75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89" h="755937">
                    <a:moveTo>
                      <a:pt x="92389" y="755937"/>
                    </a:moveTo>
                    <a:lnTo>
                      <a:pt x="0" y="755937"/>
                    </a:lnTo>
                    <a:lnTo>
                      <a:pt x="0" y="0"/>
                    </a:lnTo>
                    <a:lnTo>
                      <a:pt x="92389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iform 68">
                <a:extLst>
                  <a:ext uri="{FF2B5EF4-FFF2-40B4-BE49-F238E27FC236}">
                    <a16:creationId xmlns:a16="http://schemas.microsoft.com/office/drawing/2014/main" id="{5B5F227B-A98E-3E41-B918-397A518AFE11}"/>
                  </a:ext>
                </a:extLst>
              </p:cNvPr>
              <p:cNvSpPr/>
              <p:nvPr/>
            </p:nvSpPr>
            <p:spPr>
              <a:xfrm>
                <a:off x="6345793" y="3827669"/>
                <a:ext cx="500074" cy="571225"/>
              </a:xfrm>
              <a:custGeom>
                <a:avLst/>
                <a:gdLst>
                  <a:gd name="connsiteX0" fmla="*/ 252237 w 500074"/>
                  <a:gd name="connsiteY0" fmla="*/ 0 h 571225"/>
                  <a:gd name="connsiteX1" fmla="*/ 500075 w 500074"/>
                  <a:gd name="connsiteY1" fmla="*/ 279795 h 571225"/>
                  <a:gd name="connsiteX2" fmla="*/ 500075 w 500074"/>
                  <a:gd name="connsiteY2" fmla="*/ 309247 h 571225"/>
                  <a:gd name="connsiteX3" fmla="*/ 93367 w 500074"/>
                  <a:gd name="connsiteY3" fmla="*/ 309247 h 571225"/>
                  <a:gd name="connsiteX4" fmla="*/ 258592 w 500074"/>
                  <a:gd name="connsiteY4" fmla="*/ 495286 h 571225"/>
                  <a:gd name="connsiteX5" fmla="*/ 401331 w 500074"/>
                  <a:gd name="connsiteY5" fmla="*/ 383368 h 571225"/>
                  <a:gd name="connsiteX6" fmla="*/ 499097 w 500074"/>
                  <a:gd name="connsiteY6" fmla="*/ 394658 h 571225"/>
                  <a:gd name="connsiteX7" fmla="*/ 264458 w 500074"/>
                  <a:gd name="connsiteY7" fmla="*/ 570880 h 571225"/>
                  <a:gd name="connsiteX8" fmla="*/ 0 w 500074"/>
                  <a:gd name="connsiteY8" fmla="*/ 290594 h 571225"/>
                  <a:gd name="connsiteX9" fmla="*/ 252237 w 500074"/>
                  <a:gd name="connsiteY9" fmla="*/ 0 h 571225"/>
                  <a:gd name="connsiteX10" fmla="*/ 98744 w 500074"/>
                  <a:gd name="connsiteY10" fmla="*/ 232181 h 571225"/>
                  <a:gd name="connsiteX11" fmla="*/ 402308 w 500074"/>
                  <a:gd name="connsiteY11" fmla="*/ 232181 h 571225"/>
                  <a:gd name="connsiteX12" fmla="*/ 264751 w 500074"/>
                  <a:gd name="connsiteY12" fmla="*/ 76306 h 571225"/>
                  <a:gd name="connsiteX13" fmla="*/ 252237 w 500074"/>
                  <a:gd name="connsiteY13" fmla="*/ 76085 h 571225"/>
                  <a:gd name="connsiteX14" fmla="*/ 98744 w 500074"/>
                  <a:gd name="connsiteY14" fmla="*/ 232181 h 57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074" h="571225">
                    <a:moveTo>
                      <a:pt x="252237" y="0"/>
                    </a:moveTo>
                    <a:cubicBezTo>
                      <a:pt x="415995" y="0"/>
                      <a:pt x="500075" y="127626"/>
                      <a:pt x="500075" y="279795"/>
                    </a:cubicBezTo>
                    <a:lnTo>
                      <a:pt x="500075" y="309247"/>
                    </a:lnTo>
                    <a:lnTo>
                      <a:pt x="93367" y="309247"/>
                    </a:lnTo>
                    <a:cubicBezTo>
                      <a:pt x="99722" y="428528"/>
                      <a:pt x="166202" y="495286"/>
                      <a:pt x="258592" y="495286"/>
                    </a:cubicBezTo>
                    <a:cubicBezTo>
                      <a:pt x="326588" y="496754"/>
                      <a:pt x="386274" y="449979"/>
                      <a:pt x="401331" y="383368"/>
                    </a:cubicBezTo>
                    <a:lnTo>
                      <a:pt x="499097" y="394658"/>
                    </a:lnTo>
                    <a:cubicBezTo>
                      <a:pt x="473678" y="502703"/>
                      <a:pt x="374836" y="576942"/>
                      <a:pt x="264458" y="570880"/>
                    </a:cubicBezTo>
                    <a:cubicBezTo>
                      <a:pt x="97766" y="570880"/>
                      <a:pt x="0" y="467798"/>
                      <a:pt x="0" y="290594"/>
                    </a:cubicBezTo>
                    <a:cubicBezTo>
                      <a:pt x="0" y="113390"/>
                      <a:pt x="97766" y="0"/>
                      <a:pt x="252237" y="0"/>
                    </a:cubicBezTo>
                    <a:close/>
                    <a:moveTo>
                      <a:pt x="98744" y="232181"/>
                    </a:moveTo>
                    <a:lnTo>
                      <a:pt x="402308" y="232181"/>
                    </a:lnTo>
                    <a:cubicBezTo>
                      <a:pt x="407197" y="151001"/>
                      <a:pt x="345604" y="81214"/>
                      <a:pt x="264751" y="76306"/>
                    </a:cubicBezTo>
                    <a:cubicBezTo>
                      <a:pt x="260596" y="76055"/>
                      <a:pt x="256392" y="75977"/>
                      <a:pt x="252237" y="76085"/>
                    </a:cubicBezTo>
                    <a:cubicBezTo>
                      <a:pt x="167132" y="77160"/>
                      <a:pt x="98744" y="146730"/>
                      <a:pt x="98744" y="232181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iform 69">
                <a:extLst>
                  <a:ext uri="{FF2B5EF4-FFF2-40B4-BE49-F238E27FC236}">
                    <a16:creationId xmlns:a16="http://schemas.microsoft.com/office/drawing/2014/main" id="{30FAD343-1BA7-354F-9EA7-2739F568D16F}"/>
                  </a:ext>
                </a:extLst>
              </p:cNvPr>
              <p:cNvSpPr/>
              <p:nvPr/>
            </p:nvSpPr>
            <p:spPr>
              <a:xfrm>
                <a:off x="7250620" y="3619050"/>
                <a:ext cx="318718" cy="768209"/>
              </a:xfrm>
              <a:custGeom>
                <a:avLst/>
                <a:gdLst>
                  <a:gd name="connsiteX0" fmla="*/ 234151 w 318718"/>
                  <a:gd name="connsiteY0" fmla="*/ 0 h 768209"/>
                  <a:gd name="connsiteX1" fmla="*/ 318718 w 318718"/>
                  <a:gd name="connsiteY1" fmla="*/ 9326 h 768209"/>
                  <a:gd name="connsiteX2" fmla="*/ 305031 w 318718"/>
                  <a:gd name="connsiteY2" fmla="*/ 90320 h 768209"/>
                  <a:gd name="connsiteX3" fmla="*/ 250282 w 318718"/>
                  <a:gd name="connsiteY3" fmla="*/ 85411 h 768209"/>
                  <a:gd name="connsiteX4" fmla="*/ 174513 w 318718"/>
                  <a:gd name="connsiteY4" fmla="*/ 165423 h 768209"/>
                  <a:gd name="connsiteX5" fmla="*/ 174513 w 318718"/>
                  <a:gd name="connsiteY5" fmla="*/ 221382 h 768209"/>
                  <a:gd name="connsiteX6" fmla="*/ 279612 w 318718"/>
                  <a:gd name="connsiteY6" fmla="*/ 221382 h 768209"/>
                  <a:gd name="connsiteX7" fmla="*/ 279612 w 318718"/>
                  <a:gd name="connsiteY7" fmla="*/ 291085 h 768209"/>
                  <a:gd name="connsiteX8" fmla="*/ 174513 w 318718"/>
                  <a:gd name="connsiteY8" fmla="*/ 291085 h 768209"/>
                  <a:gd name="connsiteX9" fmla="*/ 174513 w 318718"/>
                  <a:gd name="connsiteY9" fmla="*/ 768209 h 768209"/>
                  <a:gd name="connsiteX10" fmla="*/ 82124 w 318718"/>
                  <a:gd name="connsiteY10" fmla="*/ 768209 h 768209"/>
                  <a:gd name="connsiteX11" fmla="*/ 82124 w 318718"/>
                  <a:gd name="connsiteY11" fmla="*/ 291085 h 768209"/>
                  <a:gd name="connsiteX12" fmla="*/ 0 w 318718"/>
                  <a:gd name="connsiteY12" fmla="*/ 291085 h 768209"/>
                  <a:gd name="connsiteX13" fmla="*/ 0 w 318718"/>
                  <a:gd name="connsiteY13" fmla="*/ 221382 h 768209"/>
                  <a:gd name="connsiteX14" fmla="*/ 82124 w 318718"/>
                  <a:gd name="connsiteY14" fmla="*/ 221382 h 768209"/>
                  <a:gd name="connsiteX15" fmla="*/ 82124 w 318718"/>
                  <a:gd name="connsiteY15" fmla="*/ 157078 h 768209"/>
                  <a:gd name="connsiteX16" fmla="*/ 234151 w 318718"/>
                  <a:gd name="connsiteY16" fmla="*/ 0 h 76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8718" h="768209">
                    <a:moveTo>
                      <a:pt x="234151" y="0"/>
                    </a:moveTo>
                    <a:cubicBezTo>
                      <a:pt x="262552" y="373"/>
                      <a:pt x="290904" y="3495"/>
                      <a:pt x="318718" y="9326"/>
                    </a:cubicBezTo>
                    <a:lnTo>
                      <a:pt x="305031" y="90320"/>
                    </a:lnTo>
                    <a:cubicBezTo>
                      <a:pt x="286945" y="87095"/>
                      <a:pt x="268662" y="85450"/>
                      <a:pt x="250282" y="85411"/>
                    </a:cubicBezTo>
                    <a:cubicBezTo>
                      <a:pt x="196511" y="85411"/>
                      <a:pt x="174513" y="105537"/>
                      <a:pt x="174513" y="165423"/>
                    </a:cubicBezTo>
                    <a:lnTo>
                      <a:pt x="174513" y="221382"/>
                    </a:lnTo>
                    <a:lnTo>
                      <a:pt x="279612" y="221382"/>
                    </a:lnTo>
                    <a:lnTo>
                      <a:pt x="279612" y="291085"/>
                    </a:lnTo>
                    <a:lnTo>
                      <a:pt x="174513" y="291085"/>
                    </a:lnTo>
                    <a:lnTo>
                      <a:pt x="174513" y="768209"/>
                    </a:lnTo>
                    <a:lnTo>
                      <a:pt x="82124" y="768209"/>
                    </a:lnTo>
                    <a:lnTo>
                      <a:pt x="82124" y="291085"/>
                    </a:lnTo>
                    <a:lnTo>
                      <a:pt x="0" y="291085"/>
                    </a:lnTo>
                    <a:lnTo>
                      <a:pt x="0" y="221382"/>
                    </a:lnTo>
                    <a:lnTo>
                      <a:pt x="82124" y="221382"/>
                    </a:lnTo>
                    <a:lnTo>
                      <a:pt x="82124" y="157078"/>
                    </a:lnTo>
                    <a:cubicBezTo>
                      <a:pt x="82124" y="40742"/>
                      <a:pt x="135407" y="0"/>
                      <a:pt x="234151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iform 70">
                <a:extLst>
                  <a:ext uri="{FF2B5EF4-FFF2-40B4-BE49-F238E27FC236}">
                    <a16:creationId xmlns:a16="http://schemas.microsoft.com/office/drawing/2014/main" id="{85D7630B-5404-C642-BB93-89FBC7FAA131}"/>
                  </a:ext>
                </a:extLst>
              </p:cNvPr>
              <p:cNvSpPr/>
              <p:nvPr/>
            </p:nvSpPr>
            <p:spPr>
              <a:xfrm>
                <a:off x="7636132" y="3840432"/>
                <a:ext cx="537401" cy="559704"/>
              </a:xfrm>
              <a:custGeom>
                <a:avLst/>
                <a:gdLst>
                  <a:gd name="connsiteX0" fmla="*/ 93054 w 537401"/>
                  <a:gd name="connsiteY0" fmla="*/ 350480 h 559704"/>
                  <a:gd name="connsiteX1" fmla="*/ 210863 w 537401"/>
                  <a:gd name="connsiteY1" fmla="*/ 479088 h 559704"/>
                  <a:gd name="connsiteX2" fmla="*/ 337959 w 537401"/>
                  <a:gd name="connsiteY2" fmla="*/ 392695 h 559704"/>
                  <a:gd name="connsiteX3" fmla="*/ 350668 w 537401"/>
                  <a:gd name="connsiteY3" fmla="*/ 299921 h 559704"/>
                  <a:gd name="connsiteX4" fmla="*/ 350668 w 537401"/>
                  <a:gd name="connsiteY4" fmla="*/ 0 h 559704"/>
                  <a:gd name="connsiteX5" fmla="*/ 443058 w 537401"/>
                  <a:gd name="connsiteY5" fmla="*/ 0 h 559704"/>
                  <a:gd name="connsiteX6" fmla="*/ 443058 w 537401"/>
                  <a:gd name="connsiteY6" fmla="*/ 472706 h 559704"/>
                  <a:gd name="connsiteX7" fmla="*/ 537402 w 537401"/>
                  <a:gd name="connsiteY7" fmla="*/ 472706 h 559704"/>
                  <a:gd name="connsiteX8" fmla="*/ 537402 w 537401"/>
                  <a:gd name="connsiteY8" fmla="*/ 546828 h 559704"/>
                  <a:gd name="connsiteX9" fmla="*/ 359956 w 537401"/>
                  <a:gd name="connsiteY9" fmla="*/ 546828 h 559704"/>
                  <a:gd name="connsiteX10" fmla="*/ 359956 w 537401"/>
                  <a:gd name="connsiteY10" fmla="*/ 466325 h 559704"/>
                  <a:gd name="connsiteX11" fmla="*/ 186421 w 537401"/>
                  <a:gd name="connsiteY11" fmla="*/ 559590 h 559704"/>
                  <a:gd name="connsiteX12" fmla="*/ 27062 w 537401"/>
                  <a:gd name="connsiteY12" fmla="*/ 481051 h 559704"/>
                  <a:gd name="connsiteX13" fmla="*/ 665 w 537401"/>
                  <a:gd name="connsiteY13" fmla="*/ 355880 h 559704"/>
                  <a:gd name="connsiteX14" fmla="*/ 665 w 537401"/>
                  <a:gd name="connsiteY14" fmla="*/ 0 h 559704"/>
                  <a:gd name="connsiteX15" fmla="*/ 93054 w 537401"/>
                  <a:gd name="connsiteY15" fmla="*/ 0 h 5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7401" h="559704">
                    <a:moveTo>
                      <a:pt x="93054" y="350480"/>
                    </a:moveTo>
                    <a:cubicBezTo>
                      <a:pt x="93054" y="434909"/>
                      <a:pt x="133138" y="479088"/>
                      <a:pt x="210863" y="479088"/>
                    </a:cubicBezTo>
                    <a:cubicBezTo>
                      <a:pt x="266687" y="478690"/>
                      <a:pt x="316842" y="444614"/>
                      <a:pt x="337959" y="392695"/>
                    </a:cubicBezTo>
                    <a:cubicBezTo>
                      <a:pt x="347687" y="362781"/>
                      <a:pt x="351988" y="331361"/>
                      <a:pt x="350668" y="299921"/>
                    </a:cubicBezTo>
                    <a:lnTo>
                      <a:pt x="350668" y="0"/>
                    </a:lnTo>
                    <a:lnTo>
                      <a:pt x="443058" y="0"/>
                    </a:lnTo>
                    <a:lnTo>
                      <a:pt x="443058" y="472706"/>
                    </a:lnTo>
                    <a:lnTo>
                      <a:pt x="537402" y="472706"/>
                    </a:lnTo>
                    <a:lnTo>
                      <a:pt x="537402" y="546828"/>
                    </a:lnTo>
                    <a:lnTo>
                      <a:pt x="359956" y="546828"/>
                    </a:lnTo>
                    <a:lnTo>
                      <a:pt x="359956" y="466325"/>
                    </a:lnTo>
                    <a:cubicBezTo>
                      <a:pt x="321729" y="525116"/>
                      <a:pt x="256324" y="560277"/>
                      <a:pt x="186421" y="559590"/>
                    </a:cubicBezTo>
                    <a:cubicBezTo>
                      <a:pt x="123557" y="561789"/>
                      <a:pt x="63773" y="532322"/>
                      <a:pt x="27062" y="481051"/>
                    </a:cubicBezTo>
                    <a:cubicBezTo>
                      <a:pt x="6531" y="442729"/>
                      <a:pt x="-2659" y="399282"/>
                      <a:pt x="665" y="355880"/>
                    </a:cubicBezTo>
                    <a:lnTo>
                      <a:pt x="665" y="0"/>
                    </a:lnTo>
                    <a:lnTo>
                      <a:pt x="93054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iform 71">
                <a:extLst>
                  <a:ext uri="{FF2B5EF4-FFF2-40B4-BE49-F238E27FC236}">
                    <a16:creationId xmlns:a16="http://schemas.microsoft.com/office/drawing/2014/main" id="{77C31F45-852F-A849-8528-A2CD60DB6027}"/>
                  </a:ext>
                </a:extLst>
              </p:cNvPr>
              <p:cNvSpPr/>
              <p:nvPr/>
            </p:nvSpPr>
            <p:spPr>
              <a:xfrm>
                <a:off x="8222417" y="3648502"/>
                <a:ext cx="267879" cy="751519"/>
              </a:xfrm>
              <a:custGeom>
                <a:avLst/>
                <a:gdLst>
                  <a:gd name="connsiteX0" fmla="*/ 161803 w 267879"/>
                  <a:gd name="connsiteY0" fmla="*/ 191930 h 751519"/>
                  <a:gd name="connsiteX1" fmla="*/ 254192 w 267879"/>
                  <a:gd name="connsiteY1" fmla="*/ 191930 h 751519"/>
                  <a:gd name="connsiteX2" fmla="*/ 254192 w 267879"/>
                  <a:gd name="connsiteY2" fmla="*/ 261633 h 751519"/>
                  <a:gd name="connsiteX3" fmla="*/ 161803 w 267879"/>
                  <a:gd name="connsiteY3" fmla="*/ 261633 h 751519"/>
                  <a:gd name="connsiteX4" fmla="*/ 161803 w 267879"/>
                  <a:gd name="connsiteY4" fmla="*/ 600332 h 751519"/>
                  <a:gd name="connsiteX5" fmla="*/ 213131 w 267879"/>
                  <a:gd name="connsiteY5" fmla="*/ 665618 h 751519"/>
                  <a:gd name="connsiteX6" fmla="*/ 254192 w 267879"/>
                  <a:gd name="connsiteY6" fmla="*/ 660709 h 751519"/>
                  <a:gd name="connsiteX7" fmla="*/ 267880 w 267879"/>
                  <a:gd name="connsiteY7" fmla="*/ 742684 h 751519"/>
                  <a:gd name="connsiteX8" fmla="*/ 199443 w 267879"/>
                  <a:gd name="connsiteY8" fmla="*/ 751519 h 751519"/>
                  <a:gd name="connsiteX9" fmla="*/ 69414 w 267879"/>
                  <a:gd name="connsiteY9" fmla="*/ 604259 h 751519"/>
                  <a:gd name="connsiteX10" fmla="*/ 69414 w 267879"/>
                  <a:gd name="connsiteY10" fmla="*/ 260651 h 751519"/>
                  <a:gd name="connsiteX11" fmla="*/ 0 w 267879"/>
                  <a:gd name="connsiteY11" fmla="*/ 260651 h 751519"/>
                  <a:gd name="connsiteX12" fmla="*/ 0 w 267879"/>
                  <a:gd name="connsiteY12" fmla="*/ 191930 h 751519"/>
                  <a:gd name="connsiteX13" fmla="*/ 67459 w 267879"/>
                  <a:gd name="connsiteY13" fmla="*/ 191930 h 751519"/>
                  <a:gd name="connsiteX14" fmla="*/ 67459 w 267879"/>
                  <a:gd name="connsiteY14" fmla="*/ 55959 h 751519"/>
                  <a:gd name="connsiteX15" fmla="*/ 159848 w 267879"/>
                  <a:gd name="connsiteY15" fmla="*/ 0 h 751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7879" h="751519">
                    <a:moveTo>
                      <a:pt x="161803" y="191930"/>
                    </a:moveTo>
                    <a:lnTo>
                      <a:pt x="254192" y="191930"/>
                    </a:lnTo>
                    <a:lnTo>
                      <a:pt x="254192" y="261633"/>
                    </a:lnTo>
                    <a:lnTo>
                      <a:pt x="161803" y="261633"/>
                    </a:lnTo>
                    <a:lnTo>
                      <a:pt x="161803" y="600332"/>
                    </a:lnTo>
                    <a:cubicBezTo>
                      <a:pt x="161803" y="643528"/>
                      <a:pt x="168158" y="665618"/>
                      <a:pt x="213131" y="665618"/>
                    </a:cubicBezTo>
                    <a:cubicBezTo>
                      <a:pt x="226916" y="664803"/>
                      <a:pt x="240603" y="663163"/>
                      <a:pt x="254192" y="660709"/>
                    </a:cubicBezTo>
                    <a:lnTo>
                      <a:pt x="267880" y="742684"/>
                    </a:lnTo>
                    <a:cubicBezTo>
                      <a:pt x="245442" y="747936"/>
                      <a:pt x="222516" y="750896"/>
                      <a:pt x="199443" y="751519"/>
                    </a:cubicBezTo>
                    <a:cubicBezTo>
                      <a:pt x="87990" y="751519"/>
                      <a:pt x="69414" y="694579"/>
                      <a:pt x="69414" y="604259"/>
                    </a:cubicBezTo>
                    <a:lnTo>
                      <a:pt x="69414" y="260651"/>
                    </a:lnTo>
                    <a:lnTo>
                      <a:pt x="0" y="260651"/>
                    </a:lnTo>
                    <a:lnTo>
                      <a:pt x="0" y="191930"/>
                    </a:lnTo>
                    <a:lnTo>
                      <a:pt x="67459" y="191930"/>
                    </a:lnTo>
                    <a:lnTo>
                      <a:pt x="67459" y="55959"/>
                    </a:lnTo>
                    <a:lnTo>
                      <a:pt x="159848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Friform 72">
                <a:extLst>
                  <a:ext uri="{FF2B5EF4-FFF2-40B4-BE49-F238E27FC236}">
                    <a16:creationId xmlns:a16="http://schemas.microsoft.com/office/drawing/2014/main" id="{92ED9FEC-F1BB-A145-A3B2-60505C6D464B}"/>
                  </a:ext>
                </a:extLst>
              </p:cNvPr>
              <p:cNvSpPr/>
              <p:nvPr/>
            </p:nvSpPr>
            <p:spPr>
              <a:xfrm>
                <a:off x="8585932" y="3840432"/>
                <a:ext cx="443057" cy="559696"/>
              </a:xfrm>
              <a:custGeom>
                <a:avLst/>
                <a:gdLst>
                  <a:gd name="connsiteX0" fmla="*/ 93054 w 443057"/>
                  <a:gd name="connsiteY0" fmla="*/ 350480 h 559696"/>
                  <a:gd name="connsiteX1" fmla="*/ 210863 w 443057"/>
                  <a:gd name="connsiteY1" fmla="*/ 479088 h 559696"/>
                  <a:gd name="connsiteX2" fmla="*/ 337959 w 443057"/>
                  <a:gd name="connsiteY2" fmla="*/ 392695 h 559696"/>
                  <a:gd name="connsiteX3" fmla="*/ 350668 w 443057"/>
                  <a:gd name="connsiteY3" fmla="*/ 299921 h 559696"/>
                  <a:gd name="connsiteX4" fmla="*/ 350668 w 443057"/>
                  <a:gd name="connsiteY4" fmla="*/ 0 h 559696"/>
                  <a:gd name="connsiteX5" fmla="*/ 443058 w 443057"/>
                  <a:gd name="connsiteY5" fmla="*/ 0 h 559696"/>
                  <a:gd name="connsiteX6" fmla="*/ 443058 w 443057"/>
                  <a:gd name="connsiteY6" fmla="*/ 546828 h 559696"/>
                  <a:gd name="connsiteX7" fmla="*/ 359956 w 443057"/>
                  <a:gd name="connsiteY7" fmla="*/ 546828 h 559696"/>
                  <a:gd name="connsiteX8" fmla="*/ 359956 w 443057"/>
                  <a:gd name="connsiteY8" fmla="*/ 466325 h 559696"/>
                  <a:gd name="connsiteX9" fmla="*/ 186421 w 443057"/>
                  <a:gd name="connsiteY9" fmla="*/ 559590 h 559696"/>
                  <a:gd name="connsiteX10" fmla="*/ 27062 w 443057"/>
                  <a:gd name="connsiteY10" fmla="*/ 481051 h 559696"/>
                  <a:gd name="connsiteX11" fmla="*/ 665 w 443057"/>
                  <a:gd name="connsiteY11" fmla="*/ 355880 h 559696"/>
                  <a:gd name="connsiteX12" fmla="*/ 665 w 443057"/>
                  <a:gd name="connsiteY12" fmla="*/ 0 h 559696"/>
                  <a:gd name="connsiteX13" fmla="*/ 93054 w 443057"/>
                  <a:gd name="connsiteY13" fmla="*/ 0 h 55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3057" h="559696">
                    <a:moveTo>
                      <a:pt x="93054" y="350480"/>
                    </a:moveTo>
                    <a:cubicBezTo>
                      <a:pt x="93054" y="434909"/>
                      <a:pt x="133139" y="479088"/>
                      <a:pt x="210863" y="479088"/>
                    </a:cubicBezTo>
                    <a:cubicBezTo>
                      <a:pt x="266687" y="478690"/>
                      <a:pt x="316841" y="444614"/>
                      <a:pt x="337959" y="392695"/>
                    </a:cubicBezTo>
                    <a:cubicBezTo>
                      <a:pt x="347931" y="362835"/>
                      <a:pt x="352233" y="331371"/>
                      <a:pt x="350668" y="299921"/>
                    </a:cubicBezTo>
                    <a:lnTo>
                      <a:pt x="350668" y="0"/>
                    </a:lnTo>
                    <a:lnTo>
                      <a:pt x="443058" y="0"/>
                    </a:lnTo>
                    <a:lnTo>
                      <a:pt x="443058" y="546828"/>
                    </a:lnTo>
                    <a:lnTo>
                      <a:pt x="359956" y="546828"/>
                    </a:lnTo>
                    <a:lnTo>
                      <a:pt x="359956" y="466325"/>
                    </a:lnTo>
                    <a:cubicBezTo>
                      <a:pt x="321730" y="525116"/>
                      <a:pt x="256324" y="560277"/>
                      <a:pt x="186421" y="559590"/>
                    </a:cubicBezTo>
                    <a:cubicBezTo>
                      <a:pt x="123606" y="561701"/>
                      <a:pt x="63822" y="532253"/>
                      <a:pt x="27062" y="481051"/>
                    </a:cubicBezTo>
                    <a:cubicBezTo>
                      <a:pt x="6531" y="442729"/>
                      <a:pt x="-2659" y="399282"/>
                      <a:pt x="665" y="355880"/>
                    </a:cubicBezTo>
                    <a:lnTo>
                      <a:pt x="665" y="0"/>
                    </a:lnTo>
                    <a:lnTo>
                      <a:pt x="93054" y="0"/>
                    </a:ln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riform 73">
                <a:extLst>
                  <a:ext uri="{FF2B5EF4-FFF2-40B4-BE49-F238E27FC236}">
                    <a16:creationId xmlns:a16="http://schemas.microsoft.com/office/drawing/2014/main" id="{779B9D6E-A5EA-B345-94E8-93F2B3D6C990}"/>
                  </a:ext>
                </a:extLst>
              </p:cNvPr>
              <p:cNvSpPr/>
              <p:nvPr/>
            </p:nvSpPr>
            <p:spPr>
              <a:xfrm>
                <a:off x="9141421" y="3827669"/>
                <a:ext cx="390575" cy="561553"/>
              </a:xfrm>
              <a:custGeom>
                <a:avLst/>
                <a:gdLst>
                  <a:gd name="connsiteX0" fmla="*/ 297210 w 390575"/>
                  <a:gd name="connsiteY0" fmla="*/ 0 h 561553"/>
                  <a:gd name="connsiteX1" fmla="*/ 390576 w 390575"/>
                  <a:gd name="connsiteY1" fmla="*/ 29452 h 561553"/>
                  <a:gd name="connsiteX2" fmla="*/ 359291 w 390575"/>
                  <a:gd name="connsiteY2" fmla="*/ 115354 h 561553"/>
                  <a:gd name="connsiteX3" fmla="*/ 288900 w 390575"/>
                  <a:gd name="connsiteY3" fmla="*/ 95228 h 561553"/>
                  <a:gd name="connsiteX4" fmla="*/ 186733 w 390575"/>
                  <a:gd name="connsiteY4" fmla="*/ 267032 h 561553"/>
                  <a:gd name="connsiteX5" fmla="*/ 186733 w 390575"/>
                  <a:gd name="connsiteY5" fmla="*/ 561554 h 561553"/>
                  <a:gd name="connsiteX6" fmla="*/ 94344 w 390575"/>
                  <a:gd name="connsiteY6" fmla="*/ 561554 h 561553"/>
                  <a:gd name="connsiteX7" fmla="*/ 94344 w 390575"/>
                  <a:gd name="connsiteY7" fmla="*/ 86884 h 561553"/>
                  <a:gd name="connsiteX8" fmla="*/ 0 w 390575"/>
                  <a:gd name="connsiteY8" fmla="*/ 86884 h 561553"/>
                  <a:gd name="connsiteX9" fmla="*/ 0 w 390575"/>
                  <a:gd name="connsiteY9" fmla="*/ 12762 h 561553"/>
                  <a:gd name="connsiteX10" fmla="*/ 177445 w 390575"/>
                  <a:gd name="connsiteY10" fmla="*/ 12762 h 561553"/>
                  <a:gd name="connsiteX11" fmla="*/ 177445 w 390575"/>
                  <a:gd name="connsiteY11" fmla="*/ 95228 h 561553"/>
                  <a:gd name="connsiteX12" fmla="*/ 297210 w 390575"/>
                  <a:gd name="connsiteY12" fmla="*/ 0 h 561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0575" h="561553">
                    <a:moveTo>
                      <a:pt x="297210" y="0"/>
                    </a:moveTo>
                    <a:cubicBezTo>
                      <a:pt x="330499" y="648"/>
                      <a:pt x="362908" y="10868"/>
                      <a:pt x="390576" y="29452"/>
                    </a:cubicBezTo>
                    <a:lnTo>
                      <a:pt x="359291" y="115354"/>
                    </a:lnTo>
                    <a:cubicBezTo>
                      <a:pt x="338124" y="102282"/>
                      <a:pt x="313781" y="95322"/>
                      <a:pt x="288900" y="95228"/>
                    </a:cubicBezTo>
                    <a:cubicBezTo>
                      <a:pt x="195533" y="95228"/>
                      <a:pt x="186733" y="218436"/>
                      <a:pt x="186733" y="267032"/>
                    </a:cubicBezTo>
                    <a:lnTo>
                      <a:pt x="186733" y="561554"/>
                    </a:lnTo>
                    <a:lnTo>
                      <a:pt x="94344" y="561554"/>
                    </a:lnTo>
                    <a:lnTo>
                      <a:pt x="94344" y="86884"/>
                    </a:lnTo>
                    <a:lnTo>
                      <a:pt x="0" y="86884"/>
                    </a:lnTo>
                    <a:lnTo>
                      <a:pt x="0" y="12762"/>
                    </a:lnTo>
                    <a:lnTo>
                      <a:pt x="177445" y="12762"/>
                    </a:lnTo>
                    <a:lnTo>
                      <a:pt x="177445" y="95228"/>
                    </a:lnTo>
                    <a:cubicBezTo>
                      <a:pt x="205309" y="43687"/>
                      <a:pt x="235128" y="0"/>
                      <a:pt x="297210" y="0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riform 74">
                <a:extLst>
                  <a:ext uri="{FF2B5EF4-FFF2-40B4-BE49-F238E27FC236}">
                    <a16:creationId xmlns:a16="http://schemas.microsoft.com/office/drawing/2014/main" id="{9498131A-5C3A-9B42-A672-84838A216045}"/>
                  </a:ext>
                </a:extLst>
              </p:cNvPr>
              <p:cNvSpPr/>
              <p:nvPr/>
            </p:nvSpPr>
            <p:spPr>
              <a:xfrm>
                <a:off x="9583814" y="3827669"/>
                <a:ext cx="502518" cy="571220"/>
              </a:xfrm>
              <a:custGeom>
                <a:avLst/>
                <a:gdLst>
                  <a:gd name="connsiteX0" fmla="*/ 254681 w 502518"/>
                  <a:gd name="connsiteY0" fmla="*/ 0 h 571220"/>
                  <a:gd name="connsiteX1" fmla="*/ 502519 w 502518"/>
                  <a:gd name="connsiteY1" fmla="*/ 279795 h 571220"/>
                  <a:gd name="connsiteX2" fmla="*/ 502519 w 502518"/>
                  <a:gd name="connsiteY2" fmla="*/ 309247 h 571220"/>
                  <a:gd name="connsiteX3" fmla="*/ 95811 w 502518"/>
                  <a:gd name="connsiteY3" fmla="*/ 309247 h 571220"/>
                  <a:gd name="connsiteX4" fmla="*/ 260547 w 502518"/>
                  <a:gd name="connsiteY4" fmla="*/ 495286 h 571220"/>
                  <a:gd name="connsiteX5" fmla="*/ 403775 w 502518"/>
                  <a:gd name="connsiteY5" fmla="*/ 383368 h 571220"/>
                  <a:gd name="connsiteX6" fmla="*/ 499097 w 502518"/>
                  <a:gd name="connsiteY6" fmla="*/ 394658 h 571220"/>
                  <a:gd name="connsiteX7" fmla="*/ 264947 w 502518"/>
                  <a:gd name="connsiteY7" fmla="*/ 570880 h 571220"/>
                  <a:gd name="connsiteX8" fmla="*/ 0 w 502518"/>
                  <a:gd name="connsiteY8" fmla="*/ 290594 h 571220"/>
                  <a:gd name="connsiteX9" fmla="*/ 254681 w 502518"/>
                  <a:gd name="connsiteY9" fmla="*/ 0 h 571220"/>
                  <a:gd name="connsiteX10" fmla="*/ 101188 w 502518"/>
                  <a:gd name="connsiteY10" fmla="*/ 232181 h 571220"/>
                  <a:gd name="connsiteX11" fmla="*/ 404753 w 502518"/>
                  <a:gd name="connsiteY11" fmla="*/ 232181 h 571220"/>
                  <a:gd name="connsiteX12" fmla="*/ 267195 w 502518"/>
                  <a:gd name="connsiteY12" fmla="*/ 76306 h 571220"/>
                  <a:gd name="connsiteX13" fmla="*/ 254681 w 502518"/>
                  <a:gd name="connsiteY13" fmla="*/ 76085 h 571220"/>
                  <a:gd name="connsiteX14" fmla="*/ 101188 w 502518"/>
                  <a:gd name="connsiteY14" fmla="*/ 232181 h 57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2518" h="571220">
                    <a:moveTo>
                      <a:pt x="254681" y="0"/>
                    </a:moveTo>
                    <a:cubicBezTo>
                      <a:pt x="418440" y="0"/>
                      <a:pt x="502519" y="127626"/>
                      <a:pt x="502519" y="279795"/>
                    </a:cubicBezTo>
                    <a:lnTo>
                      <a:pt x="502519" y="309247"/>
                    </a:lnTo>
                    <a:lnTo>
                      <a:pt x="95811" y="309247"/>
                    </a:lnTo>
                    <a:cubicBezTo>
                      <a:pt x="102166" y="428528"/>
                      <a:pt x="168157" y="495286"/>
                      <a:pt x="260547" y="495286"/>
                    </a:cubicBezTo>
                    <a:cubicBezTo>
                      <a:pt x="328690" y="496798"/>
                      <a:pt x="388474" y="450053"/>
                      <a:pt x="403775" y="383368"/>
                    </a:cubicBezTo>
                    <a:lnTo>
                      <a:pt x="499097" y="394658"/>
                    </a:lnTo>
                    <a:cubicBezTo>
                      <a:pt x="473922" y="502625"/>
                      <a:pt x="375227" y="576898"/>
                      <a:pt x="264947" y="570880"/>
                    </a:cubicBezTo>
                    <a:cubicBezTo>
                      <a:pt x="97766" y="570880"/>
                      <a:pt x="0" y="467798"/>
                      <a:pt x="0" y="290594"/>
                    </a:cubicBezTo>
                    <a:cubicBezTo>
                      <a:pt x="0" y="113390"/>
                      <a:pt x="99721" y="0"/>
                      <a:pt x="254681" y="0"/>
                    </a:cubicBezTo>
                    <a:close/>
                    <a:moveTo>
                      <a:pt x="101188" y="232181"/>
                    </a:moveTo>
                    <a:lnTo>
                      <a:pt x="404753" y="232181"/>
                    </a:lnTo>
                    <a:cubicBezTo>
                      <a:pt x="409640" y="151001"/>
                      <a:pt x="348048" y="81214"/>
                      <a:pt x="267195" y="76306"/>
                    </a:cubicBezTo>
                    <a:cubicBezTo>
                      <a:pt x="263040" y="76055"/>
                      <a:pt x="258885" y="75977"/>
                      <a:pt x="254681" y="76085"/>
                    </a:cubicBezTo>
                    <a:cubicBezTo>
                      <a:pt x="169478" y="76894"/>
                      <a:pt x="100895" y="146622"/>
                      <a:pt x="101188" y="232181"/>
                    </a:cubicBezTo>
                    <a:close/>
                  </a:path>
                </a:pathLst>
              </a:custGeom>
              <a:grpFill/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uppe 45">
              <a:extLst>
                <a:ext uri="{FF2B5EF4-FFF2-40B4-BE49-F238E27FC236}">
                  <a16:creationId xmlns:a16="http://schemas.microsoft.com/office/drawing/2014/main" id="{E9E3A959-A6C0-A645-8AE2-E72991B41F9D}"/>
                </a:ext>
              </a:extLst>
            </p:cNvPr>
            <p:cNvGrpSpPr/>
            <p:nvPr userDrawn="1"/>
          </p:nvGrpSpPr>
          <p:grpSpPr>
            <a:xfrm>
              <a:off x="9678195" y="2976075"/>
              <a:ext cx="882886" cy="505229"/>
              <a:chOff x="9678195" y="3285107"/>
              <a:chExt cx="882886" cy="505229"/>
            </a:xfrm>
          </p:grpSpPr>
          <p:sp>
            <p:nvSpPr>
              <p:cNvPr id="47" name="Friform 46">
                <a:extLst>
                  <a:ext uri="{FF2B5EF4-FFF2-40B4-BE49-F238E27FC236}">
                    <a16:creationId xmlns:a16="http://schemas.microsoft.com/office/drawing/2014/main" id="{8286D25D-E523-9F42-840B-D6127262D9EA}"/>
                  </a:ext>
                </a:extLst>
              </p:cNvPr>
              <p:cNvSpPr/>
              <p:nvPr/>
            </p:nvSpPr>
            <p:spPr>
              <a:xfrm rot="17742599">
                <a:off x="10069863" y="3360894"/>
                <a:ext cx="200420" cy="103082"/>
              </a:xfrm>
              <a:custGeom>
                <a:avLst/>
                <a:gdLst>
                  <a:gd name="connsiteX0" fmla="*/ 0 w 200420"/>
                  <a:gd name="connsiteY0" fmla="*/ 0 h 103082"/>
                  <a:gd name="connsiteX1" fmla="*/ 200421 w 200420"/>
                  <a:gd name="connsiteY1" fmla="*/ 0 h 103082"/>
                  <a:gd name="connsiteX2" fmla="*/ 200421 w 200420"/>
                  <a:gd name="connsiteY2" fmla="*/ 103082 h 103082"/>
                  <a:gd name="connsiteX3" fmla="*/ 0 w 200420"/>
                  <a:gd name="connsiteY3" fmla="*/ 103082 h 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420" h="103082">
                    <a:moveTo>
                      <a:pt x="0" y="0"/>
                    </a:moveTo>
                    <a:lnTo>
                      <a:pt x="200421" y="0"/>
                    </a:lnTo>
                    <a:lnTo>
                      <a:pt x="200421" y="103082"/>
                    </a:lnTo>
                    <a:lnTo>
                      <a:pt x="0" y="103082"/>
                    </a:lnTo>
                    <a:close/>
                  </a:path>
                </a:pathLst>
              </a:custGeom>
              <a:solidFill>
                <a:srgbClr val="FF00FF"/>
              </a:solidFill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8" name="Friform 47">
                <a:extLst>
                  <a:ext uri="{FF2B5EF4-FFF2-40B4-BE49-F238E27FC236}">
                    <a16:creationId xmlns:a16="http://schemas.microsoft.com/office/drawing/2014/main" id="{E3D65F94-8A21-8C4D-AB14-69F2B22018D0}"/>
                  </a:ext>
                </a:extLst>
              </p:cNvPr>
              <p:cNvSpPr/>
              <p:nvPr/>
            </p:nvSpPr>
            <p:spPr>
              <a:xfrm rot="20040000">
                <a:off x="10370437" y="3687254"/>
                <a:ext cx="190644" cy="103082"/>
              </a:xfrm>
              <a:custGeom>
                <a:avLst/>
                <a:gdLst>
                  <a:gd name="connsiteX0" fmla="*/ 0 w 190644"/>
                  <a:gd name="connsiteY0" fmla="*/ 0 h 103082"/>
                  <a:gd name="connsiteX1" fmla="*/ 190644 w 190644"/>
                  <a:gd name="connsiteY1" fmla="*/ 0 h 103082"/>
                  <a:gd name="connsiteX2" fmla="*/ 190644 w 190644"/>
                  <a:gd name="connsiteY2" fmla="*/ 103082 h 103082"/>
                  <a:gd name="connsiteX3" fmla="*/ 0 w 190644"/>
                  <a:gd name="connsiteY3" fmla="*/ 103082 h 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644" h="103082">
                    <a:moveTo>
                      <a:pt x="0" y="0"/>
                    </a:moveTo>
                    <a:lnTo>
                      <a:pt x="190644" y="0"/>
                    </a:lnTo>
                    <a:lnTo>
                      <a:pt x="190644" y="103082"/>
                    </a:lnTo>
                    <a:lnTo>
                      <a:pt x="0" y="103082"/>
                    </a:lnTo>
                    <a:close/>
                  </a:path>
                </a:pathLst>
              </a:custGeom>
              <a:solidFill>
                <a:srgbClr val="FF00FF"/>
              </a:solidFill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49" name="Friform 48">
                <a:extLst>
                  <a:ext uri="{FF2B5EF4-FFF2-40B4-BE49-F238E27FC236}">
                    <a16:creationId xmlns:a16="http://schemas.microsoft.com/office/drawing/2014/main" id="{3ABCF37F-8125-5D40-9F86-9A3B8852C4BD}"/>
                  </a:ext>
                </a:extLst>
              </p:cNvPr>
              <p:cNvSpPr/>
              <p:nvPr/>
            </p:nvSpPr>
            <p:spPr>
              <a:xfrm rot="20901599">
                <a:off x="9678195" y="3285107"/>
                <a:ext cx="102654" cy="186530"/>
              </a:xfrm>
              <a:custGeom>
                <a:avLst/>
                <a:gdLst>
                  <a:gd name="connsiteX0" fmla="*/ 0 w 102654"/>
                  <a:gd name="connsiteY0" fmla="*/ 0 h 186530"/>
                  <a:gd name="connsiteX1" fmla="*/ 102655 w 102654"/>
                  <a:gd name="connsiteY1" fmla="*/ 0 h 186530"/>
                  <a:gd name="connsiteX2" fmla="*/ 102655 w 102654"/>
                  <a:gd name="connsiteY2" fmla="*/ 186530 h 186530"/>
                  <a:gd name="connsiteX3" fmla="*/ 0 w 102654"/>
                  <a:gd name="connsiteY3" fmla="*/ 186530 h 18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654" h="186530">
                    <a:moveTo>
                      <a:pt x="0" y="0"/>
                    </a:moveTo>
                    <a:lnTo>
                      <a:pt x="102655" y="0"/>
                    </a:lnTo>
                    <a:lnTo>
                      <a:pt x="102655" y="186530"/>
                    </a:lnTo>
                    <a:lnTo>
                      <a:pt x="0" y="186530"/>
                    </a:lnTo>
                    <a:close/>
                  </a:path>
                </a:pathLst>
              </a:custGeom>
              <a:solidFill>
                <a:srgbClr val="FF00FF"/>
              </a:solidFill>
              <a:ln w="488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95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lamingo Thanks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Bilde 4" descr="Thanks">
            <a:extLst>
              <a:ext uri="{FF2B5EF4-FFF2-40B4-BE49-F238E27FC236}">
                <a16:creationId xmlns:a16="http://schemas.microsoft.com/office/drawing/2014/main" id="{39CC579B-C90F-443C-8FAD-06614738F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68479" y="2363164"/>
            <a:ext cx="7834914" cy="2268000"/>
          </a:xfrm>
          <a:prstGeom prst="rect">
            <a:avLst/>
          </a:prstGeom>
        </p:spPr>
      </p:pic>
      <p:pic>
        <p:nvPicPr>
          <p:cNvPr id="5" name="Bilde 2">
            <a:extLst>
              <a:ext uri="{FF2B5EF4-FFF2-40B4-BE49-F238E27FC236}">
                <a16:creationId xmlns:a16="http://schemas.microsoft.com/office/drawing/2014/main" id="{832A717D-C6DE-444D-9B0A-059C3E7FE5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99840" y="2428905"/>
            <a:ext cx="1251526" cy="4551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6EF23-EAE8-4AFD-BE2D-469EE3E5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9234303"/>
            <a:ext cx="992188" cy="365125"/>
          </a:xfrm>
        </p:spPr>
        <p:txBody>
          <a:bodyPr/>
          <a:lstStyle/>
          <a:p>
            <a:fld id="{3CA1A24C-AA2F-724B-9300-45766378029C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21789-523C-4540-A0A0-45A8E1FE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9234302"/>
            <a:ext cx="910916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9DF7-67B0-4C3A-B26A-2F2FBFBE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9234303"/>
            <a:ext cx="888999" cy="365125"/>
          </a:xfrm>
        </p:spPr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900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nowit logotype Fore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6C7D6-FC8E-4DF2-A4BD-92715DD8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9253555"/>
            <a:ext cx="992188" cy="365125"/>
          </a:xfrm>
        </p:spPr>
        <p:txBody>
          <a:bodyPr/>
          <a:lstStyle/>
          <a:p>
            <a:fld id="{2FB1F4C1-19C4-AA46-B65E-A5660A7B37A3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CDAD8-36F6-4887-A77B-C1FE06FA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9253554"/>
            <a:ext cx="910916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C3BB4-B858-46AA-AF19-5AB8F080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9253555"/>
            <a:ext cx="888999" cy="365125"/>
          </a:xfrm>
        </p:spPr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0843DFF5-8F5E-E343-B140-1D2EFD656E04}"/>
              </a:ext>
            </a:extLst>
          </p:cNvPr>
          <p:cNvGrpSpPr/>
          <p:nvPr userDrawn="1"/>
        </p:nvGrpSpPr>
        <p:grpSpPr>
          <a:xfrm>
            <a:off x="4120381" y="2805018"/>
            <a:ext cx="3951238" cy="899623"/>
            <a:chOff x="4542179" y="1950721"/>
            <a:chExt cx="3520097" cy="801460"/>
          </a:xfrm>
          <a:solidFill>
            <a:schemeClr val="bg2"/>
          </a:solidFill>
        </p:grpSpPr>
        <p:sp>
          <p:nvSpPr>
            <p:cNvPr id="10" name="Friform 9">
              <a:extLst>
                <a:ext uri="{FF2B5EF4-FFF2-40B4-BE49-F238E27FC236}">
                  <a16:creationId xmlns:a16="http://schemas.microsoft.com/office/drawing/2014/main" id="{623852D4-F63F-5543-8C1B-0E369EA3D795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1" name="Friform 10">
              <a:extLst>
                <a:ext uri="{FF2B5EF4-FFF2-40B4-BE49-F238E27FC236}">
                  <a16:creationId xmlns:a16="http://schemas.microsoft.com/office/drawing/2014/main" id="{34615245-FA37-C242-A15B-EF0D50E88C2A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iform 11">
              <a:extLst>
                <a:ext uri="{FF2B5EF4-FFF2-40B4-BE49-F238E27FC236}">
                  <a16:creationId xmlns:a16="http://schemas.microsoft.com/office/drawing/2014/main" id="{05D79258-1056-B74F-B8F5-4EBF80B07447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iform 12">
              <a:extLst>
                <a:ext uri="{FF2B5EF4-FFF2-40B4-BE49-F238E27FC236}">
                  <a16:creationId xmlns:a16="http://schemas.microsoft.com/office/drawing/2014/main" id="{E98A49F8-81EB-4A45-9778-6BF15B978F77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E95C844B-D0CA-9E43-910A-9E77838EF984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6440D99A-A363-D849-852B-C76593D3CB2A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53314E5-4018-3745-A379-89D555ECAE16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E501F143-CDBD-5D47-B469-D12FA16F6299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Knowit 2022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61487F30-ACC2-4F46-9AED-B984E600FB3C}"/>
              </a:ext>
            </a:extLst>
          </p:cNvPr>
          <p:cNvGrpSpPr/>
          <p:nvPr userDrawn="1"/>
        </p:nvGrpSpPr>
        <p:grpSpPr>
          <a:xfrm>
            <a:off x="5929471" y="-1053738"/>
            <a:ext cx="8185363" cy="3215853"/>
            <a:chOff x="5929471" y="-1053738"/>
            <a:chExt cx="8185363" cy="3215853"/>
          </a:xfrm>
        </p:grpSpPr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B894D375-CC5E-5A44-AE0E-0D0F111672B6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1" name="Gruppe 20">
              <a:extLst>
                <a:ext uri="{FF2B5EF4-FFF2-40B4-BE49-F238E27FC236}">
                  <a16:creationId xmlns:a16="http://schemas.microsoft.com/office/drawing/2014/main" id="{9A7F308A-B845-AD42-A643-7875198769C7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BF9DCD7B-CCF0-6D44-A7BD-166059692C3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DD1B86B0-30B9-C94B-BF39-EB61624639A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8F0B6F10-A0C3-D442-BAC6-93D82C26706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CCE6CF40-3244-F94B-B76D-B92659D790E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9DF50067-74A8-2D47-B5FF-288E18CD4EC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C4A3F25C-3803-294F-959A-B6DB21E115B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D1065932-3AF4-7649-B06A-97F14A1EB66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DBE408DD-732A-6344-B782-45CEAD2D6E7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F6330DC1-7120-954E-9B02-A5F7DF259A2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1B9576E6-AE3F-1040-88DF-69BE4B212E6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42444E53-4F09-BE43-9E5E-D9E19BDD47B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0F306967-F9F6-E04B-A77E-B172D785C85D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2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F914C143-8FF6-5B49-A14F-3D276F9C91AB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60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nowit logotype Pe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F2DC-35A8-4CC0-87FA-16138A05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9080300"/>
            <a:ext cx="992188" cy="365125"/>
          </a:xfrm>
        </p:spPr>
        <p:txBody>
          <a:bodyPr/>
          <a:lstStyle/>
          <a:p>
            <a:fld id="{B37A48D3-460D-AF48-9595-11CD33D4E2ED}" type="datetime1">
              <a:rPr lang="nb-NO" smtClean="0"/>
              <a:t>15.12.2023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68AE7-E8FB-47E4-B690-B1C62A54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1417" y="9080299"/>
            <a:ext cx="910916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1072F-153E-4D7E-9C49-E544D11F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9080300"/>
            <a:ext cx="888999" cy="365125"/>
          </a:xfrm>
        </p:spPr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EAC79CD5-71E4-454D-8FD3-449EF0841615}"/>
              </a:ext>
            </a:extLst>
          </p:cNvPr>
          <p:cNvGrpSpPr/>
          <p:nvPr userDrawn="1"/>
        </p:nvGrpSpPr>
        <p:grpSpPr>
          <a:xfrm>
            <a:off x="4120381" y="2805018"/>
            <a:ext cx="3951238" cy="899623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679B82-9201-B24E-9241-9A86C471C66F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E4554001-825F-6E4C-883E-746BF222CAD8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DC0EB3EC-2D42-0B44-91E6-F03DB87E49EC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1" name="Friform 20">
              <a:extLst>
                <a:ext uri="{FF2B5EF4-FFF2-40B4-BE49-F238E27FC236}">
                  <a16:creationId xmlns:a16="http://schemas.microsoft.com/office/drawing/2014/main" id="{FFE348A7-BA5A-FE44-AF81-20B5F8D9589C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2" name="Friform 21">
              <a:extLst>
                <a:ext uri="{FF2B5EF4-FFF2-40B4-BE49-F238E27FC236}">
                  <a16:creationId xmlns:a16="http://schemas.microsoft.com/office/drawing/2014/main" id="{3E89B8FA-9036-564A-821F-8AE7F0EDCD82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3" name="Friform 22">
              <a:extLst>
                <a:ext uri="{FF2B5EF4-FFF2-40B4-BE49-F238E27FC236}">
                  <a16:creationId xmlns:a16="http://schemas.microsoft.com/office/drawing/2014/main" id="{6D148790-6ED3-1B49-8D6A-6E26EE7B54D2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4" name="Friform 23">
              <a:extLst>
                <a:ext uri="{FF2B5EF4-FFF2-40B4-BE49-F238E27FC236}">
                  <a16:creationId xmlns:a16="http://schemas.microsoft.com/office/drawing/2014/main" id="{B4A1A893-A932-004B-BFDF-DB2D6FF558AC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EDFCD6BE-B72B-8E45-B122-0F4201B39CF5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Knowit 2022</a:t>
            </a:r>
          </a:p>
        </p:txBody>
      </p: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E7666DB0-6BFA-A44A-93E8-1B1BF8BA77C7}"/>
              </a:ext>
            </a:extLst>
          </p:cNvPr>
          <p:cNvGrpSpPr/>
          <p:nvPr userDrawn="1"/>
        </p:nvGrpSpPr>
        <p:grpSpPr>
          <a:xfrm>
            <a:off x="5929471" y="-1053738"/>
            <a:ext cx="8185363" cy="3369741"/>
            <a:chOff x="5929471" y="-1053738"/>
            <a:chExt cx="8185363" cy="3369741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2FC79460-444E-DD4C-94DD-80A6F8FBFE85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417E9CB3-4E7D-2243-A4E2-91B0EC3A67E1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D404CC7C-6C49-484A-8048-D5A6FDF8027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7396E5E6-27DF-4544-9491-59C1ABF6165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3E927E5A-15D3-E449-9330-60AC6B0C4A9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B8727A27-370D-8A45-9333-8C3995692C6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69881167-2656-F64A-BCDC-95C229FD329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E825E48-5BB9-9D46-AFB9-14C7E29368B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E1D70013-6D14-9A40-B211-6E5F5E29F6E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BB126ED4-E5B3-2043-B26F-EB6A86F981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4276FE3F-FFCA-3045-A083-6FFBB8ED75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9202CA06-B6AE-1D48-AC07-56AE00A3758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945C85A1-5C66-F645-881D-AAD58CCA155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7E2C0E4B-A9CE-E449-9558-CAB97D5020FF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3697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PowerPoint template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2C5C29AC-7293-474A-BCB5-E8DFF0832DD7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30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ear 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7" y="2016000"/>
            <a:ext cx="9891713" cy="4094129"/>
          </a:xfrm>
        </p:spPr>
        <p:txBody>
          <a:bodyPr lIns="0" rIns="1080000" anchor="t"/>
          <a:lstStyle>
            <a:lvl1pPr>
              <a:lnSpc>
                <a:spcPct val="10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1664384"/>
            <a:ext cx="9891713" cy="365125"/>
          </a:xfr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0074-0DF2-4A2D-B59A-A3412DF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C140BF-5487-1444-B05F-F56150F4FCE0}" type="datetime1">
              <a:rPr lang="nb-NO" smtClean="0"/>
              <a:t>15.12.2023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AB31-C725-4328-9FE3-24CB43A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56D2-0DA5-40D7-91FB-B6675041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riform 8">
            <a:extLst>
              <a:ext uri="{FF2B5EF4-FFF2-40B4-BE49-F238E27FC236}">
                <a16:creationId xmlns:a16="http://schemas.microsoft.com/office/drawing/2014/main" id="{382AFA13-8B84-7F4E-8E9E-46FD158383D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47544" y="857930"/>
            <a:ext cx="588976" cy="504000"/>
          </a:xfrm>
          <a:custGeom>
            <a:avLst/>
            <a:gdLst>
              <a:gd name="connsiteX0" fmla="*/ 1904417 w 3416322"/>
              <a:gd name="connsiteY0" fmla="*/ 0 h 2923424"/>
              <a:gd name="connsiteX1" fmla="*/ 3416322 w 3416322"/>
              <a:gd name="connsiteY1" fmla="*/ 1469204 h 2923424"/>
              <a:gd name="connsiteX2" fmla="*/ 1904417 w 3416322"/>
              <a:gd name="connsiteY2" fmla="*/ 2923424 h 2923424"/>
              <a:gd name="connsiteX3" fmla="*/ 1657275 w 3416322"/>
              <a:gd name="connsiteY3" fmla="*/ 2653570 h 2923424"/>
              <a:gd name="connsiteX4" fmla="*/ 2717604 w 3416322"/>
              <a:gd name="connsiteY4" fmla="*/ 1649106 h 2923424"/>
              <a:gd name="connsiteX5" fmla="*/ 0 w 3416322"/>
              <a:gd name="connsiteY5" fmla="*/ 1649106 h 2923424"/>
              <a:gd name="connsiteX6" fmla="*/ 0 w 3416322"/>
              <a:gd name="connsiteY6" fmla="*/ 1289301 h 2923424"/>
              <a:gd name="connsiteX7" fmla="*/ 2719975 w 3416322"/>
              <a:gd name="connsiteY7" fmla="*/ 1289301 h 2923424"/>
              <a:gd name="connsiteX8" fmla="*/ 1657275 w 3416322"/>
              <a:gd name="connsiteY8" fmla="*/ 269854 h 29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6322" h="2923424">
                <a:moveTo>
                  <a:pt x="1904417" y="0"/>
                </a:moveTo>
                <a:lnTo>
                  <a:pt x="3416322" y="1469204"/>
                </a:lnTo>
                <a:lnTo>
                  <a:pt x="1904417" y="2923424"/>
                </a:lnTo>
                <a:lnTo>
                  <a:pt x="1657275" y="2653570"/>
                </a:lnTo>
                <a:lnTo>
                  <a:pt x="2717604" y="1649106"/>
                </a:lnTo>
                <a:lnTo>
                  <a:pt x="0" y="1649106"/>
                </a:lnTo>
                <a:lnTo>
                  <a:pt x="0" y="1289301"/>
                </a:lnTo>
                <a:lnTo>
                  <a:pt x="2719975" y="1289301"/>
                </a:lnTo>
                <a:lnTo>
                  <a:pt x="1657275" y="269854"/>
                </a:lnTo>
                <a:close/>
              </a:path>
            </a:pathLst>
          </a:custGeom>
          <a:solidFill>
            <a:schemeClr val="accent6"/>
          </a:solidFill>
          <a:ln w="9236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6326AF0-E61C-A946-A227-D2500EA793F4}"/>
              </a:ext>
            </a:extLst>
          </p:cNvPr>
          <p:cNvSpPr txBox="1"/>
          <p:nvPr userDrawn="1"/>
        </p:nvSpPr>
        <p:spPr>
          <a:xfrm>
            <a:off x="864000" y="-391887"/>
            <a:ext cx="1253548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Pear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6092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ather 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7" y="2016000"/>
            <a:ext cx="9891713" cy="4094129"/>
          </a:xfrm>
        </p:spPr>
        <p:txBody>
          <a:bodyPr lIns="0" rIns="1080000" anchor="t"/>
          <a:lstStyle>
            <a:lvl1pPr>
              <a:lnSpc>
                <a:spcPct val="100000"/>
              </a:lnSpc>
              <a:defRPr sz="50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1664384"/>
            <a:ext cx="9891713" cy="365125"/>
          </a:xfr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0074-0DF2-4A2D-B59A-A3412DF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3C6CF6-DB27-CC41-B043-A821AD223B41}" type="datetime1">
              <a:rPr lang="nb-NO" smtClean="0"/>
              <a:pPr/>
              <a:t>15.12.2023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AB31-C725-4328-9FE3-24CB43A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56D2-0DA5-40D7-91FB-B6675041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01EB3FF-39AF-9D47-A94D-FBA5F9862E4B}"/>
              </a:ext>
            </a:extLst>
          </p:cNvPr>
          <p:cNvGrpSpPr/>
          <p:nvPr userDrawn="1"/>
        </p:nvGrpSpPr>
        <p:grpSpPr>
          <a:xfrm>
            <a:off x="10896133" y="457316"/>
            <a:ext cx="879942" cy="200346"/>
            <a:chOff x="4542179" y="1950721"/>
            <a:chExt cx="3520097" cy="801460"/>
          </a:xfrm>
          <a:solidFill>
            <a:schemeClr val="bg2"/>
          </a:solidFill>
        </p:grpSpPr>
        <p:sp>
          <p:nvSpPr>
            <p:cNvPr id="12" name="Friform 11">
              <a:extLst>
                <a:ext uri="{FF2B5EF4-FFF2-40B4-BE49-F238E27FC236}">
                  <a16:creationId xmlns:a16="http://schemas.microsoft.com/office/drawing/2014/main" id="{33FC63F4-6AD9-5D41-8EE8-17E2699CB4A8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iform 12">
              <a:extLst>
                <a:ext uri="{FF2B5EF4-FFF2-40B4-BE49-F238E27FC236}">
                  <a16:creationId xmlns:a16="http://schemas.microsoft.com/office/drawing/2014/main" id="{0EF401DA-C456-8C4F-B6ED-4922BD95AD98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DA8F17CF-DA35-4448-81B0-CBBC4B5169BB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5E24B3F7-CDF9-9748-B507-DDA40F79F6DC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F539A3EC-315F-7A4E-B25B-67B7C0741F38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CDDF7593-83CD-3A4F-934C-95995B4823B1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49107AB3-D1CA-F349-8627-AD3D3491FAEB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sp>
        <p:nvSpPr>
          <p:cNvPr id="20" name="Friform 19">
            <a:extLst>
              <a:ext uri="{FF2B5EF4-FFF2-40B4-BE49-F238E27FC236}">
                <a16:creationId xmlns:a16="http://schemas.microsoft.com/office/drawing/2014/main" id="{43D506B7-450B-9D4B-9682-0605DC471ED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47544" y="857930"/>
            <a:ext cx="588976" cy="504000"/>
          </a:xfrm>
          <a:custGeom>
            <a:avLst/>
            <a:gdLst>
              <a:gd name="connsiteX0" fmla="*/ 1904417 w 3416322"/>
              <a:gd name="connsiteY0" fmla="*/ 0 h 2923424"/>
              <a:gd name="connsiteX1" fmla="*/ 3416322 w 3416322"/>
              <a:gd name="connsiteY1" fmla="*/ 1469204 h 2923424"/>
              <a:gd name="connsiteX2" fmla="*/ 1904417 w 3416322"/>
              <a:gd name="connsiteY2" fmla="*/ 2923424 h 2923424"/>
              <a:gd name="connsiteX3" fmla="*/ 1657275 w 3416322"/>
              <a:gd name="connsiteY3" fmla="*/ 2653570 h 2923424"/>
              <a:gd name="connsiteX4" fmla="*/ 2717604 w 3416322"/>
              <a:gd name="connsiteY4" fmla="*/ 1649106 h 2923424"/>
              <a:gd name="connsiteX5" fmla="*/ 0 w 3416322"/>
              <a:gd name="connsiteY5" fmla="*/ 1649106 h 2923424"/>
              <a:gd name="connsiteX6" fmla="*/ 0 w 3416322"/>
              <a:gd name="connsiteY6" fmla="*/ 1289301 h 2923424"/>
              <a:gd name="connsiteX7" fmla="*/ 2719975 w 3416322"/>
              <a:gd name="connsiteY7" fmla="*/ 1289301 h 2923424"/>
              <a:gd name="connsiteX8" fmla="*/ 1657275 w 3416322"/>
              <a:gd name="connsiteY8" fmla="*/ 269854 h 29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6322" h="2923424">
                <a:moveTo>
                  <a:pt x="1904417" y="0"/>
                </a:moveTo>
                <a:lnTo>
                  <a:pt x="3416322" y="1469204"/>
                </a:lnTo>
                <a:lnTo>
                  <a:pt x="1904417" y="2923424"/>
                </a:lnTo>
                <a:lnTo>
                  <a:pt x="1657275" y="2653570"/>
                </a:lnTo>
                <a:lnTo>
                  <a:pt x="2717604" y="1649106"/>
                </a:lnTo>
                <a:lnTo>
                  <a:pt x="0" y="1649106"/>
                </a:lnTo>
                <a:lnTo>
                  <a:pt x="0" y="1289301"/>
                </a:lnTo>
                <a:lnTo>
                  <a:pt x="2719975" y="1289301"/>
                </a:lnTo>
                <a:lnTo>
                  <a:pt x="1657275" y="269854"/>
                </a:lnTo>
                <a:close/>
              </a:path>
            </a:pathLst>
          </a:custGeom>
          <a:solidFill>
            <a:schemeClr val="accent6"/>
          </a:solidFill>
          <a:ln w="9236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098E8CE3-A50F-9F4F-9F7C-9C3E21371552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/>
              <a:t>Knowit 2022</a:t>
            </a:r>
          </a:p>
        </p:txBody>
      </p: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7DDE15EA-F684-6D4E-B0BF-32E257E42A5B}"/>
              </a:ext>
            </a:extLst>
          </p:cNvPr>
          <p:cNvGrpSpPr/>
          <p:nvPr userDrawn="1"/>
        </p:nvGrpSpPr>
        <p:grpSpPr>
          <a:xfrm>
            <a:off x="5929471" y="-1053738"/>
            <a:ext cx="8185363" cy="3215853"/>
            <a:chOff x="5929471" y="-1053738"/>
            <a:chExt cx="8185363" cy="3215853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C07323BE-B786-D745-8873-4DAD0DAF28CD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860D82C1-74F6-C448-9F22-1660B7C3545F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6D155ABC-D363-734D-8535-95F37CF352F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8E8F25E-08EA-BD4E-82B0-DA30FAD65A6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9516CE18-80CF-7C4E-93C5-8A42FD309C1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43170D0B-5F7D-134D-BECE-C51C2CEBB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0B4F2C55-6F40-0D41-8E74-E7AF6D9E0905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A1FAA3F2-6319-1348-9DD5-1AD031CFA0C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71A63DA6-117E-C049-924D-F255AAD6BA2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110A17E9-A944-574A-872F-D8FA5E376C9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B27139E-04DF-FF4C-952F-10130D8014A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C35D4D96-D21A-BC43-8B6C-064E5C7F0A8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394A4C8F-A485-9345-B981-D488BF465532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41" name="TekstSylinder 40">
              <a:extLst>
                <a:ext uri="{FF2B5EF4-FFF2-40B4-BE49-F238E27FC236}">
                  <a16:creationId xmlns:a16="http://schemas.microsoft.com/office/drawing/2014/main" id="{9735D250-2722-074F-BEFA-E22E0C7756DA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2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42" name="TekstSylinder 41">
              <a:extLst>
                <a:ext uri="{FF2B5EF4-FFF2-40B4-BE49-F238E27FC236}">
                  <a16:creationId xmlns:a16="http://schemas.microsoft.com/office/drawing/2014/main" id="{1F5982C5-1669-A649-9F10-3DBF0DB7621C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E545B80B-25EC-1B48-BCAD-CCAEEE7FC907}"/>
              </a:ext>
            </a:extLst>
          </p:cNvPr>
          <p:cNvSpPr txBox="1"/>
          <p:nvPr userDrawn="1"/>
        </p:nvSpPr>
        <p:spPr>
          <a:xfrm>
            <a:off x="864000" y="-391887"/>
            <a:ext cx="1415452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Leather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09891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lamingo 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7" y="2016000"/>
            <a:ext cx="9891713" cy="4094129"/>
          </a:xfrm>
        </p:spPr>
        <p:txBody>
          <a:bodyPr lIns="0" rIns="1080000" anchor="t"/>
          <a:lstStyle>
            <a:lvl1pPr>
              <a:lnSpc>
                <a:spcPct val="10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1664384"/>
            <a:ext cx="9891713" cy="365125"/>
          </a:xfr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0074-0DF2-4A2D-B59A-A3412DF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E591B4-1419-174A-9933-70AB635DC5A0}" type="datetime1">
              <a:rPr lang="nb-NO" smtClean="0"/>
              <a:t>15.12.2023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AB31-C725-4328-9FE3-24CB43A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56D2-0DA5-40D7-91FB-B6675041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riform 8">
            <a:extLst>
              <a:ext uri="{FF2B5EF4-FFF2-40B4-BE49-F238E27FC236}">
                <a16:creationId xmlns:a16="http://schemas.microsoft.com/office/drawing/2014/main" id="{D9E80FE3-7689-A547-8E72-3387FF124FDD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47544" y="857930"/>
            <a:ext cx="588976" cy="504000"/>
          </a:xfrm>
          <a:custGeom>
            <a:avLst/>
            <a:gdLst>
              <a:gd name="connsiteX0" fmla="*/ 1904417 w 3416322"/>
              <a:gd name="connsiteY0" fmla="*/ 0 h 2923424"/>
              <a:gd name="connsiteX1" fmla="*/ 3416322 w 3416322"/>
              <a:gd name="connsiteY1" fmla="*/ 1469204 h 2923424"/>
              <a:gd name="connsiteX2" fmla="*/ 1904417 w 3416322"/>
              <a:gd name="connsiteY2" fmla="*/ 2923424 h 2923424"/>
              <a:gd name="connsiteX3" fmla="*/ 1657275 w 3416322"/>
              <a:gd name="connsiteY3" fmla="*/ 2653570 h 2923424"/>
              <a:gd name="connsiteX4" fmla="*/ 2717604 w 3416322"/>
              <a:gd name="connsiteY4" fmla="*/ 1649106 h 2923424"/>
              <a:gd name="connsiteX5" fmla="*/ 0 w 3416322"/>
              <a:gd name="connsiteY5" fmla="*/ 1649106 h 2923424"/>
              <a:gd name="connsiteX6" fmla="*/ 0 w 3416322"/>
              <a:gd name="connsiteY6" fmla="*/ 1289301 h 2923424"/>
              <a:gd name="connsiteX7" fmla="*/ 2719975 w 3416322"/>
              <a:gd name="connsiteY7" fmla="*/ 1289301 h 2923424"/>
              <a:gd name="connsiteX8" fmla="*/ 1657275 w 3416322"/>
              <a:gd name="connsiteY8" fmla="*/ 269854 h 29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6322" h="2923424">
                <a:moveTo>
                  <a:pt x="1904417" y="0"/>
                </a:moveTo>
                <a:lnTo>
                  <a:pt x="3416322" y="1469204"/>
                </a:lnTo>
                <a:lnTo>
                  <a:pt x="1904417" y="2923424"/>
                </a:lnTo>
                <a:lnTo>
                  <a:pt x="1657275" y="2653570"/>
                </a:lnTo>
                <a:lnTo>
                  <a:pt x="2717604" y="1649106"/>
                </a:lnTo>
                <a:lnTo>
                  <a:pt x="0" y="1649106"/>
                </a:lnTo>
                <a:lnTo>
                  <a:pt x="0" y="1289301"/>
                </a:lnTo>
                <a:lnTo>
                  <a:pt x="2719975" y="1289301"/>
                </a:lnTo>
                <a:lnTo>
                  <a:pt x="1657275" y="269854"/>
                </a:lnTo>
                <a:close/>
              </a:path>
            </a:pathLst>
          </a:custGeom>
          <a:solidFill>
            <a:schemeClr val="accent6"/>
          </a:solidFill>
          <a:ln w="9236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A34F3292-45FD-FB4F-8C8C-19F8FFBA92A1}"/>
              </a:ext>
            </a:extLst>
          </p:cNvPr>
          <p:cNvSpPr txBox="1"/>
          <p:nvPr userDrawn="1"/>
        </p:nvSpPr>
        <p:spPr>
          <a:xfrm>
            <a:off x="864000" y="-391887"/>
            <a:ext cx="1510029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Flamingo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32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ebble 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7" y="2016000"/>
            <a:ext cx="9891713" cy="4094129"/>
          </a:xfrm>
        </p:spPr>
        <p:txBody>
          <a:bodyPr lIns="0" rIns="1080000" anchor="t"/>
          <a:lstStyle>
            <a:lvl1pPr>
              <a:lnSpc>
                <a:spcPct val="10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1664384"/>
            <a:ext cx="9891713" cy="365125"/>
          </a:xfr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0074-0DF2-4A2D-B59A-A3412DF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02302A-B12F-614B-80A9-619A11C6018C}" type="datetime1">
              <a:rPr lang="nb-NO" smtClean="0"/>
              <a:t>15.12.2023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AB31-C725-4328-9FE3-24CB43A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56D2-0DA5-40D7-91FB-B6675041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riform 8">
            <a:extLst>
              <a:ext uri="{FF2B5EF4-FFF2-40B4-BE49-F238E27FC236}">
                <a16:creationId xmlns:a16="http://schemas.microsoft.com/office/drawing/2014/main" id="{D4450573-EFE3-3E4F-8458-DC0488ACCA9A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47544" y="857930"/>
            <a:ext cx="588976" cy="504000"/>
          </a:xfrm>
          <a:custGeom>
            <a:avLst/>
            <a:gdLst>
              <a:gd name="connsiteX0" fmla="*/ 1904417 w 3416322"/>
              <a:gd name="connsiteY0" fmla="*/ 0 h 2923424"/>
              <a:gd name="connsiteX1" fmla="*/ 3416322 w 3416322"/>
              <a:gd name="connsiteY1" fmla="*/ 1469204 h 2923424"/>
              <a:gd name="connsiteX2" fmla="*/ 1904417 w 3416322"/>
              <a:gd name="connsiteY2" fmla="*/ 2923424 h 2923424"/>
              <a:gd name="connsiteX3" fmla="*/ 1657275 w 3416322"/>
              <a:gd name="connsiteY3" fmla="*/ 2653570 h 2923424"/>
              <a:gd name="connsiteX4" fmla="*/ 2717604 w 3416322"/>
              <a:gd name="connsiteY4" fmla="*/ 1649106 h 2923424"/>
              <a:gd name="connsiteX5" fmla="*/ 0 w 3416322"/>
              <a:gd name="connsiteY5" fmla="*/ 1649106 h 2923424"/>
              <a:gd name="connsiteX6" fmla="*/ 0 w 3416322"/>
              <a:gd name="connsiteY6" fmla="*/ 1289301 h 2923424"/>
              <a:gd name="connsiteX7" fmla="*/ 2719975 w 3416322"/>
              <a:gd name="connsiteY7" fmla="*/ 1289301 h 2923424"/>
              <a:gd name="connsiteX8" fmla="*/ 1657275 w 3416322"/>
              <a:gd name="connsiteY8" fmla="*/ 269854 h 29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6322" h="2923424">
                <a:moveTo>
                  <a:pt x="1904417" y="0"/>
                </a:moveTo>
                <a:lnTo>
                  <a:pt x="3416322" y="1469204"/>
                </a:lnTo>
                <a:lnTo>
                  <a:pt x="1904417" y="2923424"/>
                </a:lnTo>
                <a:lnTo>
                  <a:pt x="1657275" y="2653570"/>
                </a:lnTo>
                <a:lnTo>
                  <a:pt x="2717604" y="1649106"/>
                </a:lnTo>
                <a:lnTo>
                  <a:pt x="0" y="1649106"/>
                </a:lnTo>
                <a:lnTo>
                  <a:pt x="0" y="1289301"/>
                </a:lnTo>
                <a:lnTo>
                  <a:pt x="2719975" y="1289301"/>
                </a:lnTo>
                <a:lnTo>
                  <a:pt x="1657275" y="269854"/>
                </a:lnTo>
                <a:close/>
              </a:path>
            </a:pathLst>
          </a:custGeom>
          <a:solidFill>
            <a:schemeClr val="accent6"/>
          </a:solidFill>
          <a:ln w="9236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9E8A9D8D-7AA7-804A-AB31-424C1CCC1726}"/>
              </a:ext>
            </a:extLst>
          </p:cNvPr>
          <p:cNvSpPr txBox="1"/>
          <p:nvPr userDrawn="1"/>
        </p:nvSpPr>
        <p:spPr>
          <a:xfrm>
            <a:off x="864000" y="-391887"/>
            <a:ext cx="1380186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Pebble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78998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7D0D-7F40-4C48-AFEF-A1A937F7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206AAC4D-A743-470F-97F6-C4B3A4C8B64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4962E42-98A1-4802-8F84-B74C56EF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00B04-8F2D-46BB-96AE-C4C1200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CCD-DEAE-9548-A367-0D0F601DC484}" type="datetime1">
              <a:rPr lang="nb-NO" smtClean="0"/>
              <a:t>15.12.2023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7A47C-AE22-4835-B884-AE5647EA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D22C-08E3-461D-9EF7-FD8C7B75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0A512A9-7FA1-4F47-8DAF-57EBE913FFE2}"/>
              </a:ext>
            </a:extLst>
          </p:cNvPr>
          <p:cNvSpPr txBox="1"/>
          <p:nvPr userDrawn="1"/>
        </p:nvSpPr>
        <p:spPr>
          <a:xfrm>
            <a:off x="864000" y="-391887"/>
            <a:ext cx="1011495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Title and content</a:t>
            </a:r>
          </a:p>
        </p:txBody>
      </p:sp>
    </p:spTree>
    <p:extLst>
      <p:ext uri="{BB962C8B-B14F-4D97-AF65-F5344CB8AC3E}">
        <p14:creationId xmlns:p14="http://schemas.microsoft.com/office/powerpoint/2010/main" val="22208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id="{206AAC4D-A743-470F-97F6-C4B3A4C8B64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4962E42-98A1-4802-8F84-B74C56EF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00B04-8F2D-46BB-96AE-C4C1200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7515-EEA2-8C4A-BA30-77B669C2666D}" type="datetime1">
              <a:rPr lang="nb-NO" smtClean="0"/>
              <a:t>15.12.2023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7A47C-AE22-4835-B884-AE5647EA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D22C-08E3-461D-9EF7-FD8C7B75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5274F845-4D66-5647-AC3B-604F103C6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3599" y="1840674"/>
            <a:ext cx="9890300" cy="42680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b-NO" sz="5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400050" indent="-176213">
              <a:tabLst/>
              <a:defRPr/>
            </a:lvl3pPr>
            <a:lvl4pPr marL="625475" indent="-225425">
              <a:tabLst/>
              <a:defRPr/>
            </a:lvl4pPr>
            <a:lvl5pPr marL="892175" indent="-266700"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 dirty="0"/>
          </a:p>
        </p:txBody>
      </p:sp>
      <p:sp>
        <p:nvSpPr>
          <p:cNvPr id="8" name="Forklaring">
            <a:extLst>
              <a:ext uri="{FF2B5EF4-FFF2-40B4-BE49-F238E27FC236}">
                <a16:creationId xmlns:a16="http://schemas.microsoft.com/office/drawing/2014/main" id="{DE74510A-6D9C-F849-8FB3-393C38D454FA}"/>
              </a:ext>
            </a:extLst>
          </p:cNvPr>
          <p:cNvSpPr txBox="1"/>
          <p:nvPr userDrawn="1"/>
        </p:nvSpPr>
        <p:spPr>
          <a:xfrm>
            <a:off x="12334671" y="2418260"/>
            <a:ext cx="1780161" cy="443974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44000" bIns="180000" rtlCol="0">
            <a:noAutofit/>
          </a:bodyPr>
          <a:lstStyle/>
          <a:p>
            <a:r>
              <a:rPr lang="nb-NO" sz="1000" noProof="1"/>
              <a:t>Use this template for presentation of a concept or similar content. </a:t>
            </a:r>
          </a:p>
          <a:p>
            <a:endParaRPr lang="nb-NO" sz="1000" noProof="1"/>
          </a:p>
          <a:p>
            <a:r>
              <a:rPr lang="nb-NO" sz="1000" b="1" noProof="1"/>
              <a:t>Animation </a:t>
            </a:r>
            <a:r>
              <a:rPr lang="nb-NO" sz="1000" b="1" noProof="1">
                <a:solidFill>
                  <a:schemeClr val="accent6"/>
                </a:solidFill>
              </a:rPr>
              <a:t>/</a:t>
            </a:r>
            <a:r>
              <a:rPr lang="nb-NO" sz="1000" noProof="1"/>
              <a:t> When lines are divided by a hard shift you may animate the text line by line.</a:t>
            </a:r>
            <a:endParaRPr lang="nb-NO" sz="1000" b="0" noProof="1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F8D3B181-F810-3847-8F03-A8025C347D83}"/>
              </a:ext>
            </a:extLst>
          </p:cNvPr>
          <p:cNvSpPr txBox="1"/>
          <p:nvPr userDrawn="1"/>
        </p:nvSpPr>
        <p:spPr>
          <a:xfrm>
            <a:off x="864000" y="-391887"/>
            <a:ext cx="806311" cy="248402"/>
          </a:xfrm>
          <a:prstGeom prst="rect">
            <a:avLst/>
          </a:prstGeom>
          <a:noFill/>
        </p:spPr>
        <p:txBody>
          <a:bodyPr wrap="none" lIns="0" tIns="46800" rIns="0" bIns="46800" rtlCol="0">
            <a:spAutoFit/>
          </a:bodyPr>
          <a:lstStyle/>
          <a:p>
            <a:pPr algn="l"/>
            <a:r>
              <a:rPr lang="en-GB" sz="1000" noProof="1">
                <a:solidFill>
                  <a:schemeClr val="accent6"/>
                </a:solidFill>
              </a:rPr>
              <a:t>/</a:t>
            </a:r>
            <a:r>
              <a:rPr lang="en-GB" sz="1000" noProof="1"/>
              <a:t> Intro concept</a:t>
            </a:r>
          </a:p>
        </p:txBody>
      </p:sp>
    </p:spTree>
    <p:extLst>
      <p:ext uri="{BB962C8B-B14F-4D97-AF65-F5344CB8AC3E}">
        <p14:creationId xmlns:p14="http://schemas.microsoft.com/office/powerpoint/2010/main" val="105958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Logo">
            <a:extLst>
              <a:ext uri="{FF2B5EF4-FFF2-40B4-BE49-F238E27FC236}">
                <a16:creationId xmlns:a16="http://schemas.microsoft.com/office/drawing/2014/main" id="{B5078579-8856-064D-AB99-DBD74F606F73}"/>
              </a:ext>
            </a:extLst>
          </p:cNvPr>
          <p:cNvGrpSpPr/>
          <p:nvPr userDrawn="1"/>
        </p:nvGrpSpPr>
        <p:grpSpPr>
          <a:xfrm>
            <a:off x="10896133" y="457316"/>
            <a:ext cx="879942" cy="200346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24" name="Friform 23">
              <a:extLst>
                <a:ext uri="{FF2B5EF4-FFF2-40B4-BE49-F238E27FC236}">
                  <a16:creationId xmlns:a16="http://schemas.microsoft.com/office/drawing/2014/main" id="{168BC8F7-0ACD-154C-BC18-A579E5D90B5E}"/>
                </a:ext>
              </a:extLst>
            </p:cNvPr>
            <p:cNvSpPr/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5" name="Friform 24">
              <a:extLst>
                <a:ext uri="{FF2B5EF4-FFF2-40B4-BE49-F238E27FC236}">
                  <a16:creationId xmlns:a16="http://schemas.microsoft.com/office/drawing/2014/main" id="{3111BE62-8A58-EA49-85BC-3BD46DF0C901}"/>
                </a:ext>
              </a:extLst>
            </p:cNvPr>
            <p:cNvSpPr/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6" name="Friform 25">
              <a:extLst>
                <a:ext uri="{FF2B5EF4-FFF2-40B4-BE49-F238E27FC236}">
                  <a16:creationId xmlns:a16="http://schemas.microsoft.com/office/drawing/2014/main" id="{F02E9922-BB22-E94A-9248-53EA78D90405}"/>
                </a:ext>
              </a:extLst>
            </p:cNvPr>
            <p:cNvSpPr/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7" name="Friform 26">
              <a:extLst>
                <a:ext uri="{FF2B5EF4-FFF2-40B4-BE49-F238E27FC236}">
                  <a16:creationId xmlns:a16="http://schemas.microsoft.com/office/drawing/2014/main" id="{4961DA80-98A6-C248-8EB1-C2F53BB6556A}"/>
                </a:ext>
              </a:extLst>
            </p:cNvPr>
            <p:cNvSpPr/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8" name="Friform 27">
              <a:extLst>
                <a:ext uri="{FF2B5EF4-FFF2-40B4-BE49-F238E27FC236}">
                  <a16:creationId xmlns:a16="http://schemas.microsoft.com/office/drawing/2014/main" id="{6F034637-BC34-A340-AD21-FD1BB8BCDE4F}"/>
                </a:ext>
              </a:extLst>
            </p:cNvPr>
            <p:cNvSpPr/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9" name="Friform 28">
              <a:extLst>
                <a:ext uri="{FF2B5EF4-FFF2-40B4-BE49-F238E27FC236}">
                  <a16:creationId xmlns:a16="http://schemas.microsoft.com/office/drawing/2014/main" id="{F06D254C-5789-464B-9DD7-66FD80BA68EE}"/>
                </a:ext>
              </a:extLst>
            </p:cNvPr>
            <p:cNvSpPr/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30" name="Friform 29">
              <a:extLst>
                <a:ext uri="{FF2B5EF4-FFF2-40B4-BE49-F238E27FC236}">
                  <a16:creationId xmlns:a16="http://schemas.microsoft.com/office/drawing/2014/main" id="{A19C85F1-2394-114D-9CAA-4A5FEC5D3A4D}"/>
                </a:ext>
              </a:extLst>
            </p:cNvPr>
            <p:cNvSpPr/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AFF4A-E150-4876-86D6-BD72E282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00" y="800101"/>
            <a:ext cx="9890300" cy="115252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nb-NO" dirty="0"/>
              <a:t>Klikk for å redigere tittelstil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B064-634B-42F2-A1FC-A88B8C0D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599" y="1961147"/>
            <a:ext cx="9890301" cy="414755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326D3-2DF2-4AA4-B790-6E4EDDD6D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356350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008C551E-F494-2C46-9C37-C4B438D20DF5}" type="datetime1">
              <a:rPr lang="nb-NO" smtClean="0"/>
              <a:pPr/>
              <a:t>15.12.2023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E703C-3DFB-465A-B22A-73D88EEFC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417" y="6356349"/>
            <a:ext cx="9109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0723-4287-4A23-BC60-B98962C4B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901" y="6356350"/>
            <a:ext cx="888999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7F8137D-A882-3F43-BAD0-1E755686DD35}"/>
              </a:ext>
            </a:extLst>
          </p:cNvPr>
          <p:cNvSpPr txBox="1"/>
          <p:nvPr userDrawn="1"/>
        </p:nvSpPr>
        <p:spPr>
          <a:xfrm>
            <a:off x="0" y="-391887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/>
              <a:t>Knowit 2022</a:t>
            </a:r>
          </a:p>
        </p:txBody>
      </p: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804F1F13-727A-5F42-B075-5ADF4A0EE9E9}"/>
              </a:ext>
            </a:extLst>
          </p:cNvPr>
          <p:cNvGrpSpPr/>
          <p:nvPr userDrawn="1"/>
        </p:nvGrpSpPr>
        <p:grpSpPr>
          <a:xfrm>
            <a:off x="5929471" y="-1053738"/>
            <a:ext cx="8185363" cy="3215853"/>
            <a:chOff x="5929471" y="-1053738"/>
            <a:chExt cx="8185363" cy="3215853"/>
          </a:xfrm>
        </p:grpSpPr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20B3E026-0487-4645-9753-2769D1E8CC82}"/>
                </a:ext>
              </a:extLst>
            </p:cNvPr>
            <p:cNvSpPr/>
            <p:nvPr userDrawn="1"/>
          </p:nvSpPr>
          <p:spPr>
            <a:xfrm>
              <a:off x="5929471" y="-1053738"/>
              <a:ext cx="6262529" cy="781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22" name="Gruppe 21">
              <a:extLst>
                <a:ext uri="{FF2B5EF4-FFF2-40B4-BE49-F238E27FC236}">
                  <a16:creationId xmlns:a16="http://schemas.microsoft.com/office/drawing/2014/main" id="{3FC8CCCB-1318-0244-926B-3E0CFDCF49AC}"/>
                </a:ext>
              </a:extLst>
            </p:cNvPr>
            <p:cNvGrpSpPr/>
            <p:nvPr userDrawn="1"/>
          </p:nvGrpSpPr>
          <p:grpSpPr>
            <a:xfrm>
              <a:off x="6045154" y="-830090"/>
              <a:ext cx="6061634" cy="468000"/>
              <a:chOff x="6045154" y="-956812"/>
              <a:chExt cx="6061634" cy="468000"/>
            </a:xfrm>
          </p:grpSpPr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BF8E20B0-49A7-FF48-BA02-C489AE81ACB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079421" y="-956812"/>
                <a:ext cx="468000" cy="46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Sand</a:t>
                </a:r>
              </a:p>
            </p:txBody>
          </p:sp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77129271-F2C8-BC47-8795-5B0D1A195AE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045154" y="-956812"/>
                <a:ext cx="468000" cy="46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72000" rtlCol="0" anchor="t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Digital white/ Pebble</a:t>
                </a:r>
              </a:p>
            </p:txBody>
          </p:sp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EC49B38C-E2DE-BE46-9F03-0CAFA7341DD2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6604517" y="-956812"/>
                <a:ext cx="468000" cy="46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r>
                  <a:rPr lang="nb-NO" sz="700" noProof="1"/>
                  <a:t>Digital black</a:t>
                </a:r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108B6D4-81F2-074C-AE7E-094A4A4D73F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723243" y="-956812"/>
                <a:ext cx="468000" cy="46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lvl="0"/>
                <a:r>
                  <a:rPr lang="nb-NO" sz="700" noProof="1">
                    <a:solidFill>
                      <a:schemeClr val="tx1"/>
                    </a:solidFill>
                  </a:rPr>
                  <a:t>Pear</a:t>
                </a:r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8E188A46-40E1-6448-BEEA-685BBCFA21A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7163880" y="-956812"/>
                <a:ext cx="468000" cy="46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/>
                  <a:t>Forest</a:t>
                </a:r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8C557164-F9FD-3449-BF9A-92672AF0E3E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401332" y="-956812"/>
                <a:ext cx="468000" cy="46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tx1"/>
                    </a:solidFill>
                  </a:rPr>
                  <a:t>Flamingo</a:t>
                </a:r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F14692D7-7C69-5B4D-BE38-710999F1E632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1638788" y="-956812"/>
                <a:ext cx="468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b-NO" sz="700" noProof="1"/>
                  <a:t>Digital</a:t>
                </a:r>
                <a:br>
                  <a:rPr lang="nb-NO" sz="700" noProof="1"/>
                </a:br>
                <a:r>
                  <a:rPr lang="nb-NO" sz="700" noProof="1"/>
                  <a:t>lollipop</a:t>
                </a:r>
              </a:p>
            </p:txBody>
          </p:sp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A796EEC3-E5AD-4B45-8056-B8211B75935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82606" y="-956812"/>
                <a:ext cx="468000" cy="468000"/>
              </a:xfrm>
              <a:prstGeom prst="rect">
                <a:avLst/>
              </a:prstGeom>
              <a:solidFill>
                <a:srgbClr val="DBE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Mint</a:t>
                </a:r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2DA2B9EC-6891-7D4B-B923-ED1E1B16EE9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9960695" y="-956812"/>
                <a:ext cx="468000" cy="468000"/>
              </a:xfrm>
              <a:prstGeom prst="rect">
                <a:avLst/>
              </a:prstGeom>
              <a:solidFill>
                <a:srgbClr val="FCD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dirty="0">
                    <a:solidFill>
                      <a:schemeClr val="tx1"/>
                    </a:solidFill>
                  </a:rPr>
                  <a:t>Melon</a:t>
                </a:r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B31AD194-E4F8-D24E-A6D5-6E5AFB49CE8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10520058" y="-956812"/>
                <a:ext cx="468000" cy="46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Clay</a:t>
                </a:r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01FCFFE-8CE1-3A46-B1EA-D9BA201FF15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841969" y="-956812"/>
                <a:ext cx="468000" cy="46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nb-NO" sz="700" noProof="1">
                    <a:solidFill>
                      <a:schemeClr val="bg1"/>
                    </a:solidFill>
                  </a:rPr>
                  <a:t>Leather</a:t>
                </a:r>
              </a:p>
            </p:txBody>
          </p:sp>
        </p:grpSp>
        <p:sp>
          <p:nvSpPr>
            <p:cNvPr id="10" name="TekstSylinder 9">
              <a:extLst>
                <a:ext uri="{FF2B5EF4-FFF2-40B4-BE49-F238E27FC236}">
                  <a16:creationId xmlns:a16="http://schemas.microsoft.com/office/drawing/2014/main" id="{74FD7C31-65AD-B142-B8DF-89BEAFE15302}"/>
                </a:ext>
              </a:extLst>
            </p:cNvPr>
            <p:cNvSpPr txBox="1"/>
            <p:nvPr userDrawn="1"/>
          </p:nvSpPr>
          <p:spPr>
            <a:xfrm>
              <a:off x="12334672" y="-1053738"/>
              <a:ext cx="1780162" cy="32158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08000" tIns="108000" rIns="108000" bIns="108000" rtlCol="0">
              <a:spAutoFit/>
            </a:bodyPr>
            <a:lstStyle/>
            <a:p>
              <a:pPr algn="l"/>
              <a:r>
                <a:rPr lang="en-GB" sz="1000" b="1" noProof="1"/>
                <a:t>Knowit 2022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– New layouts</a:t>
              </a:r>
            </a:p>
            <a:p>
              <a:pPr algn="l"/>
              <a:r>
                <a:rPr lang="en-GB" sz="880" noProof="1"/>
                <a:t>– Updated theme colours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Layouts: </a:t>
              </a:r>
              <a:r>
                <a:rPr lang="en-GB" sz="880" noProof="1"/>
                <a:t>Always choose the best suitable layout for your content. All layouts are available in the dropdown menus “new slide” and “layouts”.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Colours: </a:t>
              </a:r>
              <a:r>
                <a:rPr lang="en-GB" sz="880" noProof="1"/>
                <a:t>Use only Knowit profile colours. Digital lollipop should be used sparingly.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b="1" noProof="1"/>
                <a:t>Questions?</a:t>
              </a:r>
              <a:br>
                <a:rPr lang="en-GB" sz="880" b="1" noProof="1"/>
              </a:br>
              <a:r>
                <a:rPr lang="en-GB" sz="880" noProof="1"/>
                <a:t>Check out our brand book </a:t>
              </a:r>
              <a:r>
                <a:rPr lang="en-GB" sz="880" u="sng" baseline="0" noProof="1">
                  <a:uFill>
                    <a:solidFill>
                      <a:schemeClr val="accent6"/>
                    </a:solidFill>
                  </a:uFill>
                </a:rPr>
                <a:t>knowit.eu/brandbook</a:t>
              </a:r>
            </a:p>
            <a:p>
              <a:pPr algn="l"/>
              <a:endParaRPr lang="en-GB" sz="880" noProof="1"/>
            </a:p>
            <a:p>
              <a:pPr algn="l"/>
              <a:r>
                <a:rPr lang="en-GB" sz="880" noProof="1"/>
                <a:t>or contact someone in Knowit's group communications team.</a:t>
              </a:r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B8683EDE-BA45-A94C-8DD8-FA51C01AE766}"/>
                </a:ext>
              </a:extLst>
            </p:cNvPr>
            <p:cNvSpPr txBox="1"/>
            <p:nvPr userDrawn="1"/>
          </p:nvSpPr>
          <p:spPr>
            <a:xfrm>
              <a:off x="6045154" y="-1007775"/>
              <a:ext cx="87684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700" noProof="0" dirty="0"/>
                <a:t>Knowit profile colours:</a:t>
              </a:r>
              <a:endParaRPr lang="nb-NO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0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1" r:id="rId2"/>
    <p:sldLayoutId id="2147483712" r:id="rId3"/>
    <p:sldLayoutId id="2147483750" r:id="rId4"/>
    <p:sldLayoutId id="2147483749" r:id="rId5"/>
    <p:sldLayoutId id="2147483751" r:id="rId6"/>
    <p:sldLayoutId id="2147483759" r:id="rId7"/>
    <p:sldLayoutId id="2147483662" r:id="rId8"/>
    <p:sldLayoutId id="2147483760" r:id="rId9"/>
    <p:sldLayoutId id="2147483733" r:id="rId10"/>
    <p:sldLayoutId id="2147483767" r:id="rId11"/>
    <p:sldLayoutId id="2147483664" r:id="rId12"/>
    <p:sldLayoutId id="2147483665" r:id="rId13"/>
    <p:sldLayoutId id="2147483734" r:id="rId14"/>
    <p:sldLayoutId id="2147483735" r:id="rId15"/>
    <p:sldLayoutId id="2147483745" r:id="rId16"/>
    <p:sldLayoutId id="2147483762" r:id="rId17"/>
    <p:sldLayoutId id="2147483666" r:id="rId18"/>
    <p:sldLayoutId id="2147483748" r:id="rId19"/>
    <p:sldLayoutId id="2147483723" r:id="rId20"/>
    <p:sldLayoutId id="2147483746" r:id="rId21"/>
    <p:sldLayoutId id="2147483758" r:id="rId22"/>
    <p:sldLayoutId id="2147483692" r:id="rId23"/>
    <p:sldLayoutId id="2147483701" r:id="rId24"/>
    <p:sldLayoutId id="2147483752" r:id="rId25"/>
    <p:sldLayoutId id="2147483753" r:id="rId26"/>
    <p:sldLayoutId id="2147483754" r:id="rId27"/>
    <p:sldLayoutId id="2147483755" r:id="rId28"/>
    <p:sldLayoutId id="2147483756" r:id="rId29"/>
    <p:sldLayoutId id="2147483675" r:id="rId30"/>
    <p:sldLayoutId id="2147483697" r:id="rId31"/>
    <p:sldLayoutId id="2147483703" r:id="rId32"/>
    <p:sldLayoutId id="2147483698" r:id="rId33"/>
    <p:sldLayoutId id="2147483704" r:id="rId34"/>
    <p:sldLayoutId id="2147483715" r:id="rId35"/>
    <p:sldLayoutId id="2147483716" r:id="rId36"/>
    <p:sldLayoutId id="2147483700" r:id="rId37"/>
    <p:sldLayoutId id="2147483702" r:id="rId38"/>
    <p:sldLayoutId id="2147483725" r:id="rId3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5000"/>
        </a:lnSpc>
        <a:spcBef>
          <a:spcPts val="1800"/>
        </a:spcBef>
        <a:buClr>
          <a:schemeClr val="accent6"/>
        </a:buClr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180000" algn="l" defTabSz="914400" rtl="0" eaLnBrk="1" latinLnBrk="0" hangingPunct="1">
        <a:lnSpc>
          <a:spcPct val="95000"/>
        </a:lnSpc>
        <a:spcBef>
          <a:spcPts val="800"/>
        </a:spcBef>
        <a:buClr>
          <a:schemeClr val="tx1"/>
        </a:buClr>
        <a:buSzPct val="100000"/>
        <a:buFontTx/>
        <a:buBlip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00" indent="-2160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160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2160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7" userDrawn="1">
          <p15:clr>
            <a:srgbClr val="F26B43"/>
          </p15:clr>
        </p15:guide>
        <p15:guide id="2" pos="625">
          <p15:clr>
            <a:srgbClr val="F26B43"/>
          </p15:clr>
        </p15:guide>
        <p15:guide id="3" pos="6856">
          <p15:clr>
            <a:srgbClr val="F26B43"/>
          </p15:clr>
        </p15:guide>
        <p15:guide id="4" orient="horz" pos="3848">
          <p15:clr>
            <a:srgbClr val="F26B43"/>
          </p15:clr>
        </p15:guide>
        <p15:guide id="5" pos="7416" userDrawn="1">
          <p15:clr>
            <a:srgbClr val="F26B43"/>
          </p15:clr>
        </p15:guide>
        <p15:guide id="6" orient="horz" pos="1230" userDrawn="1">
          <p15:clr>
            <a:srgbClr val="F26B43"/>
          </p15:clr>
        </p15:guide>
        <p15:guide id="7" orient="horz" pos="563" userDrawn="1">
          <p15:clr>
            <a:srgbClr val="F26B43"/>
          </p15:clr>
        </p15:guide>
        <p15:guide id="8" pos="7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i.org/10.1145/3464298.3493399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data.fingrid.fi/en/pages/api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theshiftproject.org/en/article/unsustainable-use-online-vide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hyperlink" Target="https://www.digitalinformationworld.com/2023/01/video-accounts-for-65-of-all-internet.html" TargetMode="External"/><Relationship Id="rId4" Type="http://schemas.openxmlformats.org/officeDocument/2006/relationships/hyperlink" Target="https://www.cisco.com/c/en/us/solutions/collateral/executive-perspectives/annual-internet-report/white-paper-c11-741490.html#Tren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hyperlink" Target="https://knowit.sharepoint.com/sites/Org-510-internal/SitePages/GreenCode.asp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youtu.be/fpWtVumCP8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raining.linuxfoundation.org/training/green-software-for-practitioners-lfc131" TargetMode="External"/><Relationship Id="rId4" Type="http://schemas.openxmlformats.org/officeDocument/2006/relationships/hyperlink" Target="https://knowit.sharepoint.com/sites/Org-510-internal/SitePages/Code-Forward-30.8.2023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knowit.sharepoint.com/:v:/r/sites/Local-undefined-Knowit-Finland/Shared%20Documents/Agile%20quality%20assurance%20Guild/Agile%20quality%20assurance%20Guild_%20Climate%20Impact%20of%20Software%20Testing-20231204_150046-Kokouksen%20tallenne.mp4?csf=1&amp;web=1&amp;e=Tipix0&amp;nav=eyJyZWZlcnJhbEluZm8iOnsicmVmZXJyYWxBcHAiOiJTdHJlYW1XZWJBcHAiLCJyZWZlcnJhbFZpZXciOiJTaGFyZURpYWxvZy1MaW5rIiwicmVmZXJyYWxBcHBQbGF0Zm9ybSI6IldlYiIsInJlZmVycmFsTW9kZSI6InZpZXcifX0%3D" TargetMode="External"/><Relationship Id="rId4" Type="http://schemas.openxmlformats.org/officeDocument/2006/relationships/hyperlink" Target="https://knowit.sharepoint.com/sites/KnowitGroup/_layouts/15/stream.aspx?id=%2Fsites%2FKnowitGroup%2FShared%20Documents%2FSustainability%20task%20force%2FWebinars%20%2D%20Digital%20Sustainability%20for%20environmental%20impact%20course%2FGreen%20Coding%20%2D%20a%20sustainable%20web%20in%20the%20making%2FRecording%20Green%20Coding%20%2D%20%20a%20sustainable%20web%20in%20the%20making%2Emp4&amp;referrer=StreamWebApp%2EWeb&amp;referrerScenario=AddressBarCopied%2Evie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a.org/energy-system/buildings/data-centres-and-data-transmission-networks" TargetMode="External"/><Relationship Id="rId2" Type="http://schemas.openxmlformats.org/officeDocument/2006/relationships/hyperlink" Target="https://doi.org/10.1016/j.patter.2021.100340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iea.org/energy-system/transport/avi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k 164">
            <a:extLst>
              <a:ext uri="{FF2B5EF4-FFF2-40B4-BE49-F238E27FC236}">
                <a16:creationId xmlns:a16="http://schemas.microsoft.com/office/drawing/2014/main" id="{A6873F1E-C327-9047-CA31-F39B4481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5459" y="1675736"/>
            <a:ext cx="1496047" cy="1662275"/>
          </a:xfrm>
          <a:prstGeom prst="rect">
            <a:avLst/>
          </a:prstGeom>
        </p:spPr>
      </p:pic>
      <p:pic>
        <p:nvPicPr>
          <p:cNvPr id="8" name="Grafikk 466">
            <a:extLst>
              <a:ext uri="{FF2B5EF4-FFF2-40B4-BE49-F238E27FC236}">
                <a16:creationId xmlns:a16="http://schemas.microsoft.com/office/drawing/2014/main" id="{AB23A945-5A50-6396-8C8C-4DCA05A3A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3761" y="1558156"/>
            <a:ext cx="2050138" cy="205013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4AF7356-567E-C624-40F0-31C4E1CD1704}"/>
              </a:ext>
            </a:extLst>
          </p:cNvPr>
          <p:cNvSpPr txBox="1">
            <a:spLocks/>
          </p:cNvSpPr>
          <p:nvPr/>
        </p:nvSpPr>
        <p:spPr>
          <a:xfrm>
            <a:off x="990032" y="1926899"/>
            <a:ext cx="9893867" cy="29132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/>
              <a:t>Green code</a:t>
            </a:r>
            <a:br>
              <a:rPr lang="en-FI" dirty="0"/>
            </a:br>
            <a:r>
              <a:rPr lang="en-FI" sz="3200" dirty="0"/>
              <a:t>– Developer perspective</a:t>
            </a:r>
            <a:endParaRPr lang="en-FI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744C0BF-322B-CF59-82B8-ACA130F9451F}"/>
              </a:ext>
            </a:extLst>
          </p:cNvPr>
          <p:cNvSpPr txBox="1">
            <a:spLocks/>
          </p:cNvSpPr>
          <p:nvPr/>
        </p:nvSpPr>
        <p:spPr>
          <a:xfrm>
            <a:off x="982663" y="4840110"/>
            <a:ext cx="9901236" cy="1570940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I" dirty="0"/>
              <a:t>Harri Mehtälä (Software Developer – Knowit Solutions Finland Oy)</a:t>
            </a:r>
          </a:p>
        </p:txBody>
      </p:sp>
    </p:spTree>
    <p:extLst>
      <p:ext uri="{BB962C8B-B14F-4D97-AF65-F5344CB8AC3E}">
        <p14:creationId xmlns:p14="http://schemas.microsoft.com/office/powerpoint/2010/main" val="346903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24C7A25-CF37-7630-00A1-93DDDC2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FI" dirty="0"/>
              <a:t>Hardware and Operating System Requirements</a:t>
            </a:r>
          </a:p>
        </p:txBody>
      </p:sp>
      <p:sp>
        <p:nvSpPr>
          <p:cNvPr id="2" name="Undertittel 4">
            <a:extLst>
              <a:ext uri="{FF2B5EF4-FFF2-40B4-BE49-F238E27FC236}">
                <a16:creationId xmlns:a16="http://schemas.microsoft.com/office/drawing/2014/main" id="{5B5A47A8-085F-62F8-FD37-AF1961967B7E}"/>
              </a:ext>
            </a:extLst>
          </p:cNvPr>
          <p:cNvSpPr txBox="1">
            <a:spLocks/>
          </p:cNvSpPr>
          <p:nvPr/>
        </p:nvSpPr>
        <p:spPr>
          <a:xfrm>
            <a:off x="1006700" y="1952625"/>
            <a:ext cx="9508900" cy="4520746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5200" lvl="1" indent="-4572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GB" sz="2400" dirty="0"/>
              <a:t>Test your app with older hardware</a:t>
            </a:r>
          </a:p>
          <a:p>
            <a:pPr marL="961200" lvl="2" indent="-457200">
              <a:lnSpc>
                <a:spcPct val="150000"/>
              </a:lnSpc>
            </a:pPr>
            <a:r>
              <a:rPr lang="en-GB" sz="2400" dirty="0"/>
              <a:t>Keep core functionalities compatible with older HW</a:t>
            </a:r>
          </a:p>
          <a:p>
            <a:pPr marL="745200" lvl="1" indent="-4572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GB" sz="2400" dirty="0"/>
              <a:t>Design with these in mind</a:t>
            </a:r>
          </a:p>
          <a:p>
            <a:pPr marL="961200" lvl="2" indent="-457200">
              <a:lnSpc>
                <a:spcPct val="150000"/>
              </a:lnSpc>
            </a:pPr>
            <a:r>
              <a:rPr lang="en-GB" sz="2400" dirty="0"/>
              <a:t>Right to Repair (EU)</a:t>
            </a:r>
          </a:p>
          <a:p>
            <a:pPr marL="961200" lvl="2" indent="-457200">
              <a:lnSpc>
                <a:spcPct val="150000"/>
              </a:lnSpc>
            </a:pPr>
            <a:r>
              <a:rPr lang="en-GB" sz="2400" dirty="0"/>
              <a:t>Used and refurbished devices</a:t>
            </a:r>
          </a:p>
        </p:txBody>
      </p:sp>
    </p:spTree>
    <p:extLst>
      <p:ext uri="{BB962C8B-B14F-4D97-AF65-F5344CB8AC3E}">
        <p14:creationId xmlns:p14="http://schemas.microsoft.com/office/powerpoint/2010/main" val="362854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915017E-06CD-E042-85F4-A8557C69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45" y="654481"/>
            <a:ext cx="9890300" cy="1152524"/>
          </a:xfrm>
        </p:spPr>
        <p:txBody>
          <a:bodyPr/>
          <a:lstStyle/>
          <a:p>
            <a:r>
              <a:rPr lang="en-GB" sz="4000" dirty="0"/>
              <a:t>Carbon awareness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8FD90479-1AD0-E04C-A1A6-C076C2131D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305" y="1392436"/>
            <a:ext cx="9890300" cy="42680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Do </a:t>
            </a:r>
            <a:r>
              <a:rPr lang="en-GB" sz="2000" i="1" dirty="0"/>
              <a:t>more</a:t>
            </a:r>
            <a:r>
              <a:rPr lang="en-GB" sz="2000" dirty="0"/>
              <a:t> when the electricity is </a:t>
            </a:r>
            <a:r>
              <a:rPr lang="en-GB" sz="2000" i="1" dirty="0"/>
              <a:t>cleaner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Do </a:t>
            </a:r>
            <a:r>
              <a:rPr lang="en-GB" sz="2000" i="1" dirty="0"/>
              <a:t>less</a:t>
            </a:r>
            <a:r>
              <a:rPr lang="en-GB" sz="2000" dirty="0"/>
              <a:t> when the electricity is </a:t>
            </a:r>
            <a:r>
              <a:rPr lang="en-GB" sz="2000" i="1" dirty="0"/>
              <a:t>dirtier</a:t>
            </a:r>
          </a:p>
        </p:txBody>
      </p:sp>
      <p:pic>
        <p:nvPicPr>
          <p:cNvPr id="3" name="Google Shape;287;p41">
            <a:extLst>
              <a:ext uri="{FF2B5EF4-FFF2-40B4-BE49-F238E27FC236}">
                <a16:creationId xmlns:a16="http://schemas.microsoft.com/office/drawing/2014/main" id="{6824D958-1243-ABF8-E71E-0AD84C365DA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3489" t="12368" r="16958" b="14386"/>
          <a:stretch/>
        </p:blipFill>
        <p:spPr>
          <a:xfrm>
            <a:off x="484767" y="2971753"/>
            <a:ext cx="3887956" cy="30749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6" name="Google Shape;353;p48">
            <a:extLst>
              <a:ext uri="{FF2B5EF4-FFF2-40B4-BE49-F238E27FC236}">
                <a16:creationId xmlns:a16="http://schemas.microsoft.com/office/drawing/2014/main" id="{534DA8C1-F539-9EAD-FBAF-F225618469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18" t="2790" r="2032" b="1674"/>
          <a:stretch/>
        </p:blipFill>
        <p:spPr>
          <a:xfrm>
            <a:off x="4768775" y="2544960"/>
            <a:ext cx="7037070" cy="3928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685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24C7A25-CF37-7630-00A1-93DDDC2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07" y="613326"/>
            <a:ext cx="9890300" cy="1152524"/>
          </a:xfrm>
          <a:noFill/>
        </p:spPr>
        <p:txBody>
          <a:bodyPr/>
          <a:lstStyle/>
          <a:p>
            <a:r>
              <a:rPr lang="en-FI" sz="3200" dirty="0"/>
              <a:t>Carbon Awareness</a:t>
            </a:r>
          </a:p>
        </p:txBody>
      </p:sp>
      <p:sp>
        <p:nvSpPr>
          <p:cNvPr id="2" name="Undertittel 4">
            <a:extLst>
              <a:ext uri="{FF2B5EF4-FFF2-40B4-BE49-F238E27FC236}">
                <a16:creationId xmlns:a16="http://schemas.microsoft.com/office/drawing/2014/main" id="{06F4CBE8-2F67-F881-BACB-D375E9F73609}"/>
              </a:ext>
            </a:extLst>
          </p:cNvPr>
          <p:cNvSpPr txBox="1">
            <a:spLocks/>
          </p:cNvSpPr>
          <p:nvPr/>
        </p:nvSpPr>
        <p:spPr>
          <a:xfrm>
            <a:off x="834607" y="1588519"/>
            <a:ext cx="6399939" cy="2952751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Demand </a:t>
            </a:r>
            <a:r>
              <a:rPr lang="en-GB" sz="2400" u="sng" dirty="0"/>
              <a:t>shifting</a:t>
            </a:r>
          </a:p>
          <a:p>
            <a:pPr lvl="1"/>
            <a:r>
              <a:rPr lang="en-GB" sz="2000" dirty="0"/>
              <a:t>Job types:</a:t>
            </a:r>
            <a:endParaRPr lang="en-GB" sz="2400" dirty="0"/>
          </a:p>
          <a:p>
            <a:pPr lvl="2"/>
            <a:r>
              <a:rPr lang="en-GB" sz="2000" dirty="0"/>
              <a:t>Batch job, DB indexing</a:t>
            </a:r>
          </a:p>
          <a:p>
            <a:pPr lvl="2"/>
            <a:r>
              <a:rPr lang="en-GB" sz="2000" dirty="0"/>
              <a:t>ML trainings</a:t>
            </a:r>
          </a:p>
          <a:p>
            <a:pPr lvl="2"/>
            <a:r>
              <a:rPr lang="en-GB" sz="2000" dirty="0"/>
              <a:t>Video encoding</a:t>
            </a:r>
          </a:p>
        </p:txBody>
      </p:sp>
      <p:pic>
        <p:nvPicPr>
          <p:cNvPr id="3" name="Google Shape;353;p48">
            <a:extLst>
              <a:ext uri="{FF2B5EF4-FFF2-40B4-BE49-F238E27FC236}">
                <a16:creationId xmlns:a16="http://schemas.microsoft.com/office/drawing/2014/main" id="{9AE5D992-1ABE-2A45-E77C-2515B78993D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618" t="2790" r="2032" b="1674"/>
          <a:stretch/>
        </p:blipFill>
        <p:spPr>
          <a:xfrm>
            <a:off x="4545495" y="1814944"/>
            <a:ext cx="3823059" cy="213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alt_text">
            <a:extLst>
              <a:ext uri="{FF2B5EF4-FFF2-40B4-BE49-F238E27FC236}">
                <a16:creationId xmlns:a16="http://schemas.microsoft.com/office/drawing/2014/main" id="{F6018064-1645-43DE-81A8-F0DA727E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43" y="1814944"/>
            <a:ext cx="3790789" cy="213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dertittel 4">
            <a:extLst>
              <a:ext uri="{FF2B5EF4-FFF2-40B4-BE49-F238E27FC236}">
                <a16:creationId xmlns:a16="http://schemas.microsoft.com/office/drawing/2014/main" id="{5B69E412-8EA6-96E3-0349-26C0ABBC0DA9}"/>
              </a:ext>
            </a:extLst>
          </p:cNvPr>
          <p:cNvSpPr txBox="1">
            <a:spLocks/>
          </p:cNvSpPr>
          <p:nvPr/>
        </p:nvSpPr>
        <p:spPr>
          <a:xfrm>
            <a:off x="5715000" y="1278930"/>
            <a:ext cx="2179893" cy="950595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i="1" dirty="0"/>
              <a:t>Time shifting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Undertittel 4">
            <a:extLst>
              <a:ext uri="{FF2B5EF4-FFF2-40B4-BE49-F238E27FC236}">
                <a16:creationId xmlns:a16="http://schemas.microsoft.com/office/drawing/2014/main" id="{EC2C474B-D428-3E4B-1550-976B8FD613E0}"/>
              </a:ext>
            </a:extLst>
          </p:cNvPr>
          <p:cNvSpPr txBox="1">
            <a:spLocks/>
          </p:cNvSpPr>
          <p:nvPr/>
        </p:nvSpPr>
        <p:spPr>
          <a:xfrm>
            <a:off x="9289182" y="1278930"/>
            <a:ext cx="2489359" cy="950595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i="1" dirty="0"/>
              <a:t>Location shifting</a:t>
            </a:r>
            <a:endParaRPr lang="en-GB" sz="1800" i="1" dirty="0"/>
          </a:p>
        </p:txBody>
      </p:sp>
      <p:pic>
        <p:nvPicPr>
          <p:cNvPr id="4100" name="Picture 4" descr="alt_text">
            <a:extLst>
              <a:ext uri="{FF2B5EF4-FFF2-40B4-BE49-F238E27FC236}">
                <a16:creationId xmlns:a16="http://schemas.microsoft.com/office/drawing/2014/main" id="{811DF7BC-1E9B-B8B0-E4CF-46306021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29" y="4607043"/>
            <a:ext cx="3790789" cy="213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Undertittel 4">
            <a:extLst>
              <a:ext uri="{FF2B5EF4-FFF2-40B4-BE49-F238E27FC236}">
                <a16:creationId xmlns:a16="http://schemas.microsoft.com/office/drawing/2014/main" id="{55FAF12E-EC84-E025-8798-02326C2406FD}"/>
              </a:ext>
            </a:extLst>
          </p:cNvPr>
          <p:cNvSpPr txBox="1">
            <a:spLocks/>
          </p:cNvSpPr>
          <p:nvPr/>
        </p:nvSpPr>
        <p:spPr>
          <a:xfrm>
            <a:off x="834608" y="4725049"/>
            <a:ext cx="3953920" cy="2171375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Demand </a:t>
            </a:r>
            <a:r>
              <a:rPr lang="en-GB" sz="2400" u="sng" dirty="0"/>
              <a:t>shaping</a:t>
            </a:r>
          </a:p>
          <a:p>
            <a:pPr lvl="1"/>
            <a:r>
              <a:rPr lang="en-GB" sz="2000" dirty="0"/>
              <a:t>”Eco mode” for software</a:t>
            </a:r>
          </a:p>
          <a:p>
            <a:pPr lvl="1"/>
            <a:r>
              <a:rPr lang="en-GB" sz="2000" dirty="0"/>
              <a:t>Ask user consent?</a:t>
            </a:r>
          </a:p>
        </p:txBody>
      </p:sp>
      <p:sp>
        <p:nvSpPr>
          <p:cNvPr id="4" name="Undertittel 4">
            <a:extLst>
              <a:ext uri="{FF2B5EF4-FFF2-40B4-BE49-F238E27FC236}">
                <a16:creationId xmlns:a16="http://schemas.microsoft.com/office/drawing/2014/main" id="{67694A5D-C50B-F18C-E98F-C7466F87DF13}"/>
              </a:ext>
            </a:extLst>
          </p:cNvPr>
          <p:cNvSpPr txBox="1">
            <a:spLocks/>
          </p:cNvSpPr>
          <p:nvPr/>
        </p:nvSpPr>
        <p:spPr>
          <a:xfrm>
            <a:off x="5367076" y="4120359"/>
            <a:ext cx="2666581" cy="950595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i="1" dirty="0"/>
              <a:t>Demand shaping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92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24C7A25-CF37-7630-00A1-93DDDC2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96" y="839518"/>
            <a:ext cx="9890300" cy="1152524"/>
          </a:xfrm>
          <a:noFill/>
        </p:spPr>
        <p:txBody>
          <a:bodyPr/>
          <a:lstStyle/>
          <a:p>
            <a:r>
              <a:rPr lang="en-FI" sz="3200" dirty="0"/>
              <a:t>Carbon Awareness</a:t>
            </a:r>
          </a:p>
        </p:txBody>
      </p:sp>
      <p:sp>
        <p:nvSpPr>
          <p:cNvPr id="2" name="Undertittel 4">
            <a:extLst>
              <a:ext uri="{FF2B5EF4-FFF2-40B4-BE49-F238E27FC236}">
                <a16:creationId xmlns:a16="http://schemas.microsoft.com/office/drawing/2014/main" id="{06F4CBE8-2F67-F881-BACB-D375E9F73609}"/>
              </a:ext>
            </a:extLst>
          </p:cNvPr>
          <p:cNvSpPr txBox="1">
            <a:spLocks/>
          </p:cNvSpPr>
          <p:nvPr/>
        </p:nvSpPr>
        <p:spPr>
          <a:xfrm>
            <a:off x="786096" y="1952625"/>
            <a:ext cx="6399939" cy="647774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Where to get electricity grid carbon data?</a:t>
            </a:r>
            <a:endParaRPr lang="en-GB" sz="2000" dirty="0"/>
          </a:p>
        </p:txBody>
      </p:sp>
      <p:sp>
        <p:nvSpPr>
          <p:cNvPr id="4" name="Undertittel 4">
            <a:extLst>
              <a:ext uri="{FF2B5EF4-FFF2-40B4-BE49-F238E27FC236}">
                <a16:creationId xmlns:a16="http://schemas.microsoft.com/office/drawing/2014/main" id="{96E5392C-25F4-806C-07C7-4CC162EC74C3}"/>
              </a:ext>
            </a:extLst>
          </p:cNvPr>
          <p:cNvSpPr txBox="1">
            <a:spLocks/>
          </p:cNvSpPr>
          <p:nvPr/>
        </p:nvSpPr>
        <p:spPr>
          <a:xfrm>
            <a:off x="786096" y="2600398"/>
            <a:ext cx="5691280" cy="471714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ElectricityMaps</a:t>
            </a:r>
            <a:r>
              <a:rPr lang="en-GB" dirty="0"/>
              <a:t> &amp; </a:t>
            </a:r>
            <a:r>
              <a:rPr lang="en-GB" dirty="0" err="1"/>
              <a:t>WattTime</a:t>
            </a:r>
            <a:r>
              <a:rPr lang="en-GB" dirty="0"/>
              <a:t> (paid)</a:t>
            </a:r>
          </a:p>
          <a:p>
            <a:pPr lvl="1"/>
            <a:r>
              <a:rPr lang="en-GB" dirty="0"/>
              <a:t>Real-time electricity grid CO2 emissions</a:t>
            </a:r>
          </a:p>
          <a:p>
            <a:r>
              <a:rPr lang="en-GB" dirty="0" err="1"/>
              <a:t>FinnGrid</a:t>
            </a:r>
            <a:r>
              <a:rPr lang="en-GB" dirty="0"/>
              <a:t> API</a:t>
            </a:r>
          </a:p>
          <a:p>
            <a:pPr lvl="1"/>
            <a:r>
              <a:rPr lang="en-GB" dirty="0"/>
              <a:t>Wind electricity generation forecasts</a:t>
            </a:r>
          </a:p>
          <a:p>
            <a:pPr lvl="1"/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https://data.fingrid.fi/en/pages/apis</a:t>
            </a:r>
            <a:endParaRPr lang="en-GB" dirty="0"/>
          </a:p>
          <a:p>
            <a:r>
              <a:rPr lang="en-GB" dirty="0"/>
              <a:t>Green Web Foundation</a:t>
            </a:r>
          </a:p>
          <a:p>
            <a:pPr lvl="1"/>
            <a:r>
              <a:rPr lang="en-GB" dirty="0"/>
              <a:t>CO2.js</a:t>
            </a:r>
          </a:p>
          <a:p>
            <a:pPr lvl="1"/>
            <a:r>
              <a:rPr lang="en-GB" dirty="0"/>
              <a:t>Grid Intensity CLI</a:t>
            </a:r>
          </a:p>
          <a:p>
            <a:pPr marL="288000" lvl="1" indent="0">
              <a:buNone/>
            </a:pPr>
            <a:endParaRPr lang="en-GB" dirty="0"/>
          </a:p>
        </p:txBody>
      </p:sp>
      <p:pic>
        <p:nvPicPr>
          <p:cNvPr id="6" name="Google Shape;400;p53">
            <a:extLst>
              <a:ext uri="{FF2B5EF4-FFF2-40B4-BE49-F238E27FC236}">
                <a16:creationId xmlns:a16="http://schemas.microsoft.com/office/drawing/2014/main" id="{36B13BF1-B127-A86A-132F-ED38AA1952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2352" y="1383365"/>
            <a:ext cx="3789052" cy="29527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01;p53">
            <a:extLst>
              <a:ext uri="{FF2B5EF4-FFF2-40B4-BE49-F238E27FC236}">
                <a16:creationId xmlns:a16="http://schemas.microsoft.com/office/drawing/2014/main" id="{0E666E93-8AFF-FA18-DABA-5F2723BB504E}"/>
              </a:ext>
            </a:extLst>
          </p:cNvPr>
          <p:cNvSpPr/>
          <p:nvPr/>
        </p:nvSpPr>
        <p:spPr>
          <a:xfrm>
            <a:off x="9955234" y="1383365"/>
            <a:ext cx="1136170" cy="2811319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Undertittel 4">
            <a:extLst>
              <a:ext uri="{FF2B5EF4-FFF2-40B4-BE49-F238E27FC236}">
                <a16:creationId xmlns:a16="http://schemas.microsoft.com/office/drawing/2014/main" id="{6F250E5C-635B-CD4D-928F-9E659542C65B}"/>
              </a:ext>
            </a:extLst>
          </p:cNvPr>
          <p:cNvSpPr txBox="1">
            <a:spLocks/>
          </p:cNvSpPr>
          <p:nvPr/>
        </p:nvSpPr>
        <p:spPr>
          <a:xfrm>
            <a:off x="7302352" y="4400305"/>
            <a:ext cx="4637775" cy="2952751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/>
              <a:t>When you can’t use real-time data:</a:t>
            </a:r>
          </a:p>
          <a:p>
            <a:pPr>
              <a:lnSpc>
                <a:spcPct val="100000"/>
              </a:lnSpc>
            </a:pPr>
            <a:r>
              <a:rPr lang="en-GB" sz="1600" b="1" dirty="0"/>
              <a:t>Weekends</a:t>
            </a:r>
            <a:r>
              <a:rPr lang="en-GB" sz="1600" dirty="0"/>
              <a:t> are typically a less carbon-intensive choice.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Check historical data for patterns:</a:t>
            </a:r>
          </a:p>
          <a:p>
            <a:pPr lvl="1">
              <a:lnSpc>
                <a:spcPct val="100000"/>
              </a:lnSpc>
            </a:pPr>
            <a:r>
              <a:rPr lang="en-GB" sz="1400" dirty="0" err="1"/>
              <a:t>ElectricityMaps</a:t>
            </a:r>
            <a:r>
              <a:rPr lang="en-GB" sz="1400" dirty="0"/>
              <a:t> </a:t>
            </a:r>
            <a:r>
              <a:rPr lang="en-GB" sz="1400" dirty="0" err="1"/>
              <a:t>OpenData</a:t>
            </a:r>
            <a:r>
              <a:rPr lang="en-GB" sz="1400" dirty="0"/>
              <a:t> Portal</a:t>
            </a:r>
          </a:p>
          <a:p>
            <a:pPr lvl="1">
              <a:lnSpc>
                <a:spcPct val="100000"/>
              </a:lnSpc>
            </a:pPr>
            <a:r>
              <a:rPr lang="en-GB" sz="1400" dirty="0"/>
              <a:t>You will consume less carbon on average</a:t>
            </a:r>
          </a:p>
        </p:txBody>
      </p:sp>
      <p:sp>
        <p:nvSpPr>
          <p:cNvPr id="16" name="Google Shape;399;p53">
            <a:extLst>
              <a:ext uri="{FF2B5EF4-FFF2-40B4-BE49-F238E27FC236}">
                <a16:creationId xmlns:a16="http://schemas.microsoft.com/office/drawing/2014/main" id="{5D42809C-A197-DEA8-5230-73EEF5C68E03}"/>
              </a:ext>
            </a:extLst>
          </p:cNvPr>
          <p:cNvSpPr txBox="1"/>
          <p:nvPr/>
        </p:nvSpPr>
        <p:spPr>
          <a:xfrm>
            <a:off x="7231154" y="718876"/>
            <a:ext cx="4527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900" dirty="0"/>
              <a:t>Wiesner, P. et al. (2021). Let’s wait awhile: How temporal workload shifting can reduce carbon emissions in the cloud. Proceedings of the 22nd International Middleware Conference, 260–272. </a:t>
            </a:r>
            <a:r>
              <a:rPr lang="fi" sz="9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https://doi.org/10.1145/3464298.3493399</a:t>
            </a:r>
            <a:r>
              <a:rPr lang="fi" sz="900" dirty="0"/>
              <a:t> 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57803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24C7A25-CF37-7630-00A1-93DDDC2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FI" dirty="0"/>
              <a:t>On-demand video</a:t>
            </a:r>
          </a:p>
        </p:txBody>
      </p:sp>
      <p:sp>
        <p:nvSpPr>
          <p:cNvPr id="2" name="Undertittel 4">
            <a:extLst>
              <a:ext uri="{FF2B5EF4-FFF2-40B4-BE49-F238E27FC236}">
                <a16:creationId xmlns:a16="http://schemas.microsoft.com/office/drawing/2014/main" id="{35AEACDD-9DAD-6450-4633-A3FF40AD1EE8}"/>
              </a:ext>
            </a:extLst>
          </p:cNvPr>
          <p:cNvSpPr txBox="1">
            <a:spLocks/>
          </p:cNvSpPr>
          <p:nvPr/>
        </p:nvSpPr>
        <p:spPr>
          <a:xfrm>
            <a:off x="835250" y="1712595"/>
            <a:ext cx="7165750" cy="471714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Estimates: between 65—80% of all internet traffic is video</a:t>
            </a:r>
          </a:p>
          <a:p>
            <a:pPr lvl="1"/>
            <a:r>
              <a:rPr lang="en-GB" dirty="0"/>
              <a:t>4K streaming is on the increase</a:t>
            </a:r>
          </a:p>
          <a:p>
            <a:r>
              <a:rPr lang="en-GB" dirty="0"/>
              <a:t>Avoid using video content, if possible</a:t>
            </a:r>
          </a:p>
          <a:p>
            <a:r>
              <a:rPr lang="en-GB" dirty="0"/>
              <a:t>Optimise video file size</a:t>
            </a:r>
          </a:p>
          <a:p>
            <a:pPr lvl="1"/>
            <a:r>
              <a:rPr lang="en-GB" dirty="0"/>
              <a:t>Compression</a:t>
            </a:r>
          </a:p>
          <a:p>
            <a:pPr lvl="1"/>
            <a:r>
              <a:rPr lang="en-GB" dirty="0"/>
              <a:t>Use lower definitions</a:t>
            </a:r>
          </a:p>
          <a:p>
            <a:endParaRPr lang="en-GB" dirty="0"/>
          </a:p>
          <a:p>
            <a:pPr marL="28800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42EF4-32F5-F617-4C82-B12E0059CD3F}"/>
              </a:ext>
            </a:extLst>
          </p:cNvPr>
          <p:cNvSpPr txBox="1"/>
          <p:nvPr/>
        </p:nvSpPr>
        <p:spPr>
          <a:xfrm>
            <a:off x="844774" y="5937192"/>
            <a:ext cx="55740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https://www.cisco.com/c/en/us/solutions/collateral/executive-perspectives/annual-internet-report/white-paper-c11-741490.html#Trends</a:t>
            </a:r>
            <a:r>
              <a:rPr lang="en-FI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02F7E-84D4-4947-E0D0-BFA94686D187}"/>
              </a:ext>
            </a:extLst>
          </p:cNvPr>
          <p:cNvSpPr txBox="1"/>
          <p:nvPr/>
        </p:nvSpPr>
        <p:spPr>
          <a:xfrm>
            <a:off x="6526530" y="5789531"/>
            <a:ext cx="50777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https://www.digitalinformationworld.com/2023/01/video-accounts-for-65-of-all-internet.html</a:t>
            </a:r>
            <a:r>
              <a:rPr lang="en-FI" sz="1100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E059DE-FC92-4FE6-0D98-EC929C523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7939" r="559" b="10456"/>
          <a:stretch/>
        </p:blipFill>
        <p:spPr bwMode="auto">
          <a:xfrm>
            <a:off x="6526530" y="2833094"/>
            <a:ext cx="5429250" cy="288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DBAF7-7AE0-70D6-6CF4-6E858A47D1D6}"/>
              </a:ext>
            </a:extLst>
          </p:cNvPr>
          <p:cNvSpPr txBox="1"/>
          <p:nvPr/>
        </p:nvSpPr>
        <p:spPr>
          <a:xfrm>
            <a:off x="835250" y="5578344"/>
            <a:ext cx="5429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https://theshiftproject.org/en/article/unsustainable-use-online-video/</a:t>
            </a:r>
            <a:endParaRPr lang="en-FI" sz="1200" dirty="0"/>
          </a:p>
        </p:txBody>
      </p:sp>
    </p:spTree>
    <p:extLst>
      <p:ext uri="{BB962C8B-B14F-4D97-AF65-F5344CB8AC3E}">
        <p14:creationId xmlns:p14="http://schemas.microsoft.com/office/powerpoint/2010/main" val="118221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3B8C-996B-02EA-6AEF-C8DCF3B2E57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Green Code (</a:t>
            </a:r>
            <a:r>
              <a:rPr lang="en-GB" sz="3600" dirty="0" err="1">
                <a:solidFill>
                  <a:schemeClr val="tx1"/>
                </a:solidFill>
                <a:latin typeface="+mj-lt"/>
              </a:rPr>
              <a:t>Shareit</a:t>
            </a:r>
            <a:r>
              <a:rPr lang="en-GB" sz="36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7" name="Undertittel 4">
            <a:extLst>
              <a:ext uri="{FF2B5EF4-FFF2-40B4-BE49-F238E27FC236}">
                <a16:creationId xmlns:a16="http://schemas.microsoft.com/office/drawing/2014/main" id="{2FE647B8-4BA7-C594-025F-E8E88A4906E8}"/>
              </a:ext>
            </a:extLst>
          </p:cNvPr>
          <p:cNvSpPr txBox="1">
            <a:spLocks/>
          </p:cNvSpPr>
          <p:nvPr/>
        </p:nvSpPr>
        <p:spPr>
          <a:xfrm>
            <a:off x="1006700" y="1756229"/>
            <a:ext cx="10743340" cy="3608356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Green Code Handbook</a:t>
            </a:r>
          </a:p>
          <a:p>
            <a:pPr lvl="1"/>
            <a:r>
              <a:rPr lang="en-GB" sz="2400" dirty="0"/>
              <a:t>Materials (Internal &amp; external)</a:t>
            </a:r>
          </a:p>
          <a:p>
            <a:pPr lvl="1"/>
            <a:r>
              <a:rPr lang="en-GB" sz="2400" dirty="0"/>
              <a:t>Practices</a:t>
            </a:r>
          </a:p>
          <a:p>
            <a:pPr lvl="1"/>
            <a:r>
              <a:rPr lang="en-GB" sz="2400" dirty="0"/>
              <a:t>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04F45-AE6C-F247-A298-15B110E48983}"/>
              </a:ext>
            </a:extLst>
          </p:cNvPr>
          <p:cNvSpPr txBox="1"/>
          <p:nvPr/>
        </p:nvSpPr>
        <p:spPr>
          <a:xfrm>
            <a:off x="3657601" y="6234535"/>
            <a:ext cx="85227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1F0ED"/>
                </a:solidFill>
                <a:hlinkClick r:id="rId4"/>
              </a:rPr>
              <a:t>knowit.sharepoint.com/sites/Org-510-internal/SitePages/GreenCode.aspx</a:t>
            </a:r>
            <a:endParaRPr lang="en-GB" sz="2000" dirty="0">
              <a:solidFill>
                <a:srgbClr val="F1F0ED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BC50-2488-BA2C-A587-44F2E33E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629" y="905843"/>
            <a:ext cx="5663532" cy="5152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D4C70-33FF-83CA-E123-7CAE546ED4E5}"/>
              </a:ext>
            </a:extLst>
          </p:cNvPr>
          <p:cNvSpPr/>
          <p:nvPr/>
        </p:nvSpPr>
        <p:spPr>
          <a:xfrm>
            <a:off x="6096000" y="800101"/>
            <a:ext cx="1872342" cy="3102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FB057-B294-618F-2EBA-07E866BF4805}"/>
              </a:ext>
            </a:extLst>
          </p:cNvPr>
          <p:cNvSpPr/>
          <p:nvPr/>
        </p:nvSpPr>
        <p:spPr>
          <a:xfrm>
            <a:off x="6095999" y="2557236"/>
            <a:ext cx="1872343" cy="3102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413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3B8C-996B-02EA-6AEF-C8DCF3B2E57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FI" dirty="0">
                <a:solidFill>
                  <a:schemeClr val="tx1"/>
                </a:solidFill>
              </a:rPr>
              <a:t>Tools and practices</a:t>
            </a:r>
          </a:p>
        </p:txBody>
      </p:sp>
      <p:sp>
        <p:nvSpPr>
          <p:cNvPr id="4" name="Undertittel 4">
            <a:extLst>
              <a:ext uri="{FF2B5EF4-FFF2-40B4-BE49-F238E27FC236}">
                <a16:creationId xmlns:a16="http://schemas.microsoft.com/office/drawing/2014/main" id="{A39BF12E-5455-534A-90EC-69F2318188A2}"/>
              </a:ext>
            </a:extLst>
          </p:cNvPr>
          <p:cNvSpPr txBox="1">
            <a:spLocks/>
          </p:cNvSpPr>
          <p:nvPr/>
        </p:nvSpPr>
        <p:spPr>
          <a:xfrm>
            <a:off x="1197505" y="1775098"/>
            <a:ext cx="7937529" cy="471714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Web development</a:t>
            </a:r>
          </a:p>
          <a:p>
            <a:r>
              <a:rPr lang="en-GB" dirty="0"/>
              <a:t>Web Sustainability Guidelines 1.0  (draft)</a:t>
            </a:r>
          </a:p>
          <a:p>
            <a:pPr lvl="1"/>
            <a:r>
              <a:rPr lang="en-GB" dirty="0"/>
              <a:t>W3C community group</a:t>
            </a:r>
            <a:endParaRPr lang="en-GB" sz="1800" dirty="0">
              <a:solidFill>
                <a:srgbClr val="FE00FF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18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Katsaus käytännön koodioptimoinnin tekniikoihin (Recording in Finnish) </a:t>
            </a:r>
            <a:endParaRPr lang="en-GB" sz="1800" dirty="0">
              <a:solidFill>
                <a:schemeClr val="accent6"/>
              </a:solidFill>
            </a:endParaRPr>
          </a:p>
          <a:p>
            <a:pPr lvl="1"/>
            <a:r>
              <a:rPr lang="en-GB" sz="1600" dirty="0" err="1"/>
              <a:t>Tommi</a:t>
            </a:r>
            <a:r>
              <a:rPr lang="en-GB" sz="1600" dirty="0"/>
              <a:t> </a:t>
            </a:r>
            <a:r>
              <a:rPr lang="en-GB" sz="1600" dirty="0" err="1"/>
              <a:t>Sinivuo</a:t>
            </a:r>
            <a:r>
              <a:rPr lang="en-GB" sz="1600" dirty="0"/>
              <a:t> &amp; </a:t>
            </a:r>
            <a:r>
              <a:rPr lang="en-GB" sz="1600" dirty="0" err="1"/>
              <a:t>Tommi</a:t>
            </a:r>
            <a:r>
              <a:rPr lang="en-GB" sz="1600" dirty="0"/>
              <a:t> </a:t>
            </a:r>
            <a:r>
              <a:rPr lang="en-GB" sz="1600" dirty="0" err="1"/>
              <a:t>Jalkanen</a:t>
            </a:r>
            <a:r>
              <a:rPr lang="en-GB" sz="1600" dirty="0"/>
              <a:t>, (</a:t>
            </a:r>
            <a:r>
              <a:rPr lang="en-GB" sz="1600" dirty="0" err="1"/>
              <a:t>Koodihuoneilmiö</a:t>
            </a:r>
            <a:r>
              <a:rPr lang="en-GB" sz="1600" dirty="0"/>
              <a:t> podcast)</a:t>
            </a:r>
          </a:p>
          <a:p>
            <a:pPr lvl="1"/>
            <a:r>
              <a:rPr lang="en-GB" sz="1600" dirty="0" err="1"/>
              <a:t>Tieke</a:t>
            </a:r>
            <a:r>
              <a:rPr lang="en-GB" sz="1600" dirty="0"/>
              <a:t> Green ICT –</a:t>
            </a:r>
            <a:r>
              <a:rPr lang="en-GB" sz="1600" dirty="0" err="1"/>
              <a:t>hanke</a:t>
            </a:r>
            <a:endParaRPr lang="en-GB" sz="1600" dirty="0"/>
          </a:p>
          <a:p>
            <a:pPr lvl="1"/>
            <a:r>
              <a:rPr lang="en-GB" sz="1600" dirty="0"/>
              <a:t>Optimising DevOps pipeline (GH Actions)</a:t>
            </a:r>
          </a:p>
          <a:p>
            <a:pPr lvl="1"/>
            <a:r>
              <a:rPr lang="en-GB" sz="1600" dirty="0"/>
              <a:t>Minimizing docker image size</a:t>
            </a:r>
          </a:p>
          <a:p>
            <a:pPr lvl="1"/>
            <a:r>
              <a:rPr lang="en-GB" sz="1600" dirty="0"/>
              <a:t>JS frontend profiling</a:t>
            </a:r>
          </a:p>
        </p:txBody>
      </p:sp>
    </p:spTree>
    <p:extLst>
      <p:ext uri="{BB962C8B-B14F-4D97-AF65-F5344CB8AC3E}">
        <p14:creationId xmlns:p14="http://schemas.microsoft.com/office/powerpoint/2010/main" val="273540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3B8C-996B-02EA-6AEF-C8DCF3B2E57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Green code</a:t>
            </a:r>
            <a:r>
              <a:rPr lang="en-FI" dirty="0">
                <a:solidFill>
                  <a:schemeClr val="tx1"/>
                </a:solidFill>
              </a:rPr>
              <a:t> resources</a:t>
            </a:r>
          </a:p>
        </p:txBody>
      </p:sp>
      <p:sp>
        <p:nvSpPr>
          <p:cNvPr id="7" name="Undertittel 4">
            <a:extLst>
              <a:ext uri="{FF2B5EF4-FFF2-40B4-BE49-F238E27FC236}">
                <a16:creationId xmlns:a16="http://schemas.microsoft.com/office/drawing/2014/main" id="{2FE647B8-4BA7-C594-025F-E8E88A4906E8}"/>
              </a:ext>
            </a:extLst>
          </p:cNvPr>
          <p:cNvSpPr txBox="1">
            <a:spLocks/>
          </p:cNvSpPr>
          <p:nvPr/>
        </p:nvSpPr>
        <p:spPr>
          <a:xfrm>
            <a:off x="1006700" y="1756229"/>
            <a:ext cx="8782759" cy="471714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Keynote: Janne Kalliola (Exove) - Green Coding</a:t>
            </a:r>
            <a:r>
              <a:rPr lang="en-GB" dirty="0"/>
              <a:t> (slides)</a:t>
            </a:r>
          </a:p>
          <a:p>
            <a:pPr lvl="1"/>
            <a:r>
              <a:rPr lang="en-GB" dirty="0"/>
              <a:t>Code Forward 30.8.2023, Technopolis Tampere</a:t>
            </a:r>
          </a:p>
          <a:p>
            <a:pPr lvl="1"/>
            <a:r>
              <a:rPr lang="en-GB" dirty="0"/>
              <a:t>Environmental impact of software</a:t>
            </a:r>
          </a:p>
          <a:p>
            <a:pPr lvl="1"/>
            <a:r>
              <a:rPr lang="en-GB" dirty="0"/>
              <a:t>Practices for reducing energy and resource consumption</a:t>
            </a:r>
          </a:p>
          <a:p>
            <a:r>
              <a:rPr lang="en-GB" dirty="0"/>
              <a:t>Green Software Practitioner Course </a:t>
            </a:r>
            <a:br>
              <a:rPr lang="en-GB" dirty="0"/>
            </a:br>
            <a:r>
              <a:rPr lang="en-GB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training.linuxfoundation.org/training/green-software-for-practitioners-lfc13</a:t>
            </a:r>
            <a:r>
              <a:rPr lang="en-GB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GB" dirty="0"/>
              <a:t> </a:t>
            </a:r>
            <a:endParaRPr lang="en-GB" dirty="0">
              <a:latin typeface="Andale Mono" panose="020B0509000000000004" pitchFamily="49" charset="0"/>
            </a:endParaRPr>
          </a:p>
          <a:p>
            <a:pPr lvl="1"/>
            <a:r>
              <a:rPr lang="en-GB" dirty="0"/>
              <a:t>Learn the basics of green code </a:t>
            </a:r>
          </a:p>
          <a:p>
            <a:pPr lvl="1"/>
            <a:r>
              <a:rPr lang="en-GB" dirty="0"/>
              <a:t>Get certified</a:t>
            </a:r>
          </a:p>
          <a:p>
            <a:pPr lvl="2"/>
            <a:r>
              <a:rPr lang="en-GB" dirty="0"/>
              <a:t>Course and exam take between 2 – 4 hours to complete</a:t>
            </a:r>
          </a:p>
          <a:p>
            <a:pPr lvl="2"/>
            <a:r>
              <a:rPr lang="en-GB" dirty="0"/>
              <a:t>Free, unlimited exam retakes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46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3B8C-996B-02EA-6AEF-C8DCF3B2E57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FI" dirty="0">
                <a:solidFill>
                  <a:schemeClr val="tx1"/>
                </a:solidFill>
              </a:rPr>
              <a:t>Environmental impact of software</a:t>
            </a:r>
          </a:p>
        </p:txBody>
      </p:sp>
      <p:sp>
        <p:nvSpPr>
          <p:cNvPr id="7" name="Undertittel 4">
            <a:extLst>
              <a:ext uri="{FF2B5EF4-FFF2-40B4-BE49-F238E27FC236}">
                <a16:creationId xmlns:a16="http://schemas.microsoft.com/office/drawing/2014/main" id="{2FE647B8-4BA7-C594-025F-E8E88A4906E8}"/>
              </a:ext>
            </a:extLst>
          </p:cNvPr>
          <p:cNvSpPr txBox="1">
            <a:spLocks/>
          </p:cNvSpPr>
          <p:nvPr/>
        </p:nvSpPr>
        <p:spPr>
          <a:xfrm>
            <a:off x="993600" y="1612793"/>
            <a:ext cx="8732211" cy="471714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Green Coding - a sustainable web in the making (Recording)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r>
              <a:rPr lang="en-GB" dirty="0"/>
              <a:t>Peter Solow (</a:t>
            </a:r>
            <a:r>
              <a:rPr lang="en-GB" dirty="0" err="1"/>
              <a:t>Knowit</a:t>
            </a:r>
            <a:r>
              <a:rPr lang="en-GB" dirty="0"/>
              <a:t> Experience </a:t>
            </a:r>
            <a:r>
              <a:rPr lang="en-GB" dirty="0" err="1"/>
              <a:t>Danmark</a:t>
            </a:r>
            <a:r>
              <a:rPr lang="en-GB" dirty="0"/>
              <a:t> A/S)</a:t>
            </a:r>
          </a:p>
          <a:p>
            <a:pPr lvl="1"/>
            <a:r>
              <a:rPr lang="en-GB" dirty="0"/>
              <a:t>Impact of web: data storage, video, images, fonts, etc.</a:t>
            </a:r>
          </a:p>
          <a:p>
            <a:r>
              <a:rPr lang="en-GB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Climate Impact of Software Testing (Recording in Finnish)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r>
              <a:rPr lang="en-GB" dirty="0"/>
              <a:t>Kari </a:t>
            </a:r>
            <a:r>
              <a:rPr lang="en-GB" dirty="0" err="1"/>
              <a:t>Kakkonen</a:t>
            </a:r>
            <a:r>
              <a:rPr lang="en-GB" dirty="0"/>
              <a:t> (</a:t>
            </a:r>
            <a:r>
              <a:rPr lang="en-GB" dirty="0" err="1"/>
              <a:t>Knowit</a:t>
            </a:r>
            <a:r>
              <a:rPr lang="en-GB" dirty="0"/>
              <a:t> Solutions Finland Oy)</a:t>
            </a:r>
          </a:p>
          <a:p>
            <a:pPr lvl="1"/>
            <a:r>
              <a:rPr lang="en-GB" dirty="0"/>
              <a:t>Topics: </a:t>
            </a:r>
          </a:p>
          <a:p>
            <a:pPr lvl="2"/>
            <a:r>
              <a:rPr lang="en-GB" dirty="0"/>
              <a:t>Climate impact of ICT, Green ICT</a:t>
            </a:r>
          </a:p>
          <a:p>
            <a:pPr lvl="2"/>
            <a:r>
              <a:rPr lang="en-GB" dirty="0"/>
              <a:t>Green Testing Techniques and Processes</a:t>
            </a:r>
          </a:p>
          <a:p>
            <a:pPr lvl="3"/>
            <a:r>
              <a:rPr lang="en-GB" dirty="0"/>
              <a:t>Test environment right-sizing</a:t>
            </a:r>
          </a:p>
          <a:p>
            <a:pPr lvl="3"/>
            <a:r>
              <a:rPr lang="en-GB" dirty="0"/>
              <a:t>On-demand deployments of test environments</a:t>
            </a:r>
          </a:p>
          <a:p>
            <a:r>
              <a:rPr lang="en-GB" u="sng" dirty="0" err="1">
                <a:solidFill>
                  <a:schemeClr val="accent6"/>
                </a:solidFill>
              </a:rPr>
              <a:t>Learnster</a:t>
            </a:r>
            <a:endParaRPr lang="en-GB" u="sng" dirty="0">
              <a:solidFill>
                <a:schemeClr val="accent6"/>
              </a:solidFill>
            </a:endParaRPr>
          </a:p>
          <a:p>
            <a:pPr lvl="1"/>
            <a:r>
              <a:rPr lang="en-GB" dirty="0"/>
              <a:t>Digital Sustainability for environmental impact</a:t>
            </a:r>
          </a:p>
          <a:p>
            <a:pPr lvl="1"/>
            <a:r>
              <a:rPr lang="en-GB" dirty="0"/>
              <a:t>Digital Sustainability Developer Perspective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19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3B8C-996B-02EA-6AEF-C8DCF3B2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00" y="501723"/>
            <a:ext cx="9890300" cy="1152524"/>
          </a:xfrm>
          <a:noFill/>
        </p:spPr>
        <p:txBody>
          <a:bodyPr/>
          <a:lstStyle/>
          <a:p>
            <a:r>
              <a:rPr lang="en-FI" dirty="0"/>
              <a:t>Firefox Profiler: “Power” setting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57F8D-B22B-80FB-4599-D02C0806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2708" y="1214777"/>
            <a:ext cx="4560424" cy="52576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56560E1-4869-50E6-FA19-43525E98E263}"/>
              </a:ext>
            </a:extLst>
          </p:cNvPr>
          <p:cNvSpPr/>
          <p:nvPr/>
        </p:nvSpPr>
        <p:spPr>
          <a:xfrm>
            <a:off x="558434" y="5585550"/>
            <a:ext cx="2812728" cy="805151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B3B86-8BB3-5A37-F4C7-2E28CAE9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15" y="1159692"/>
            <a:ext cx="8953371" cy="33792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0E5768-0E28-B162-E9A7-14EB49562211}"/>
              </a:ext>
            </a:extLst>
          </p:cNvPr>
          <p:cNvSpPr/>
          <p:nvPr/>
        </p:nvSpPr>
        <p:spPr>
          <a:xfrm>
            <a:off x="7728577" y="3091859"/>
            <a:ext cx="2979817" cy="607329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Undertittel 4">
            <a:extLst>
              <a:ext uri="{FF2B5EF4-FFF2-40B4-BE49-F238E27FC236}">
                <a16:creationId xmlns:a16="http://schemas.microsoft.com/office/drawing/2014/main" id="{DE7FD01A-3333-DDEE-2AC4-116435296C3F}"/>
              </a:ext>
            </a:extLst>
          </p:cNvPr>
          <p:cNvSpPr txBox="1">
            <a:spLocks/>
          </p:cNvSpPr>
          <p:nvPr/>
        </p:nvSpPr>
        <p:spPr>
          <a:xfrm>
            <a:off x="4605051" y="4956208"/>
            <a:ext cx="3368050" cy="1518662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Per-process power draw</a:t>
            </a:r>
          </a:p>
          <a:p>
            <a:r>
              <a:rPr lang="en-GB" dirty="0"/>
              <a:t>CO2 emissions estimate</a:t>
            </a:r>
          </a:p>
          <a:p>
            <a:pPr lvl="1"/>
            <a:r>
              <a:rPr lang="en-GB" dirty="0"/>
              <a:t>Using CO2.js</a:t>
            </a:r>
          </a:p>
        </p:txBody>
      </p:sp>
      <p:sp>
        <p:nvSpPr>
          <p:cNvPr id="14" name="Undertittel 4">
            <a:extLst>
              <a:ext uri="{FF2B5EF4-FFF2-40B4-BE49-F238E27FC236}">
                <a16:creationId xmlns:a16="http://schemas.microsoft.com/office/drawing/2014/main" id="{EFD2BFD3-3886-B444-2C15-86E7C48E5759}"/>
              </a:ext>
            </a:extLst>
          </p:cNvPr>
          <p:cNvSpPr txBox="1">
            <a:spLocks/>
          </p:cNvSpPr>
          <p:nvPr/>
        </p:nvSpPr>
        <p:spPr>
          <a:xfrm>
            <a:off x="8265516" y="4979624"/>
            <a:ext cx="3926484" cy="1788237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Shows impact of user interaction:</a:t>
            </a:r>
          </a:p>
          <a:p>
            <a:pPr lvl="1"/>
            <a:r>
              <a:rPr lang="en-GB" dirty="0"/>
              <a:t>Scrolling, hover, etc.</a:t>
            </a:r>
          </a:p>
          <a:p>
            <a:pPr lvl="1"/>
            <a:r>
              <a:rPr lang="en-GB" dirty="0"/>
              <a:t>Lazy loading 	requests</a:t>
            </a:r>
          </a:p>
        </p:txBody>
      </p:sp>
    </p:spTree>
    <p:extLst>
      <p:ext uri="{BB962C8B-B14F-4D97-AF65-F5344CB8AC3E}">
        <p14:creationId xmlns:p14="http://schemas.microsoft.com/office/powerpoint/2010/main" val="968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3BE642-003E-B444-505A-DC85C5CF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4" y="1979783"/>
            <a:ext cx="9890300" cy="1152524"/>
          </a:xfrm>
        </p:spPr>
        <p:txBody>
          <a:bodyPr/>
          <a:lstStyle/>
          <a:p>
            <a:pPr algn="ctr"/>
            <a:r>
              <a:rPr lang="en-GB" dirty="0"/>
              <a:t>Thesis: Green in software engineering</a:t>
            </a:r>
            <a:endParaRPr lang="en-FI" dirty="0"/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BA433F76-C424-8ED5-79E1-870452DF85E2}"/>
              </a:ext>
            </a:extLst>
          </p:cNvPr>
          <p:cNvSpPr txBox="1">
            <a:spLocks/>
          </p:cNvSpPr>
          <p:nvPr/>
        </p:nvSpPr>
        <p:spPr>
          <a:xfrm>
            <a:off x="1622518" y="2959378"/>
            <a:ext cx="8946963" cy="1777977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 literature review of tools, methods and practices for reducing the environmental impacts of software use</a:t>
            </a:r>
          </a:p>
          <a:p>
            <a:pPr marL="0" indent="0" algn="ctr">
              <a:buNone/>
            </a:pPr>
            <a:r>
              <a:rPr lang="en-GB" dirty="0"/>
              <a:t>(Mehtälä, 2023) University of Helsinki</a:t>
            </a:r>
          </a:p>
        </p:txBody>
      </p:sp>
    </p:spTree>
    <p:extLst>
      <p:ext uri="{BB962C8B-B14F-4D97-AF65-F5344CB8AC3E}">
        <p14:creationId xmlns:p14="http://schemas.microsoft.com/office/powerpoint/2010/main" val="8449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36;p23">
            <a:extLst>
              <a:ext uri="{FF2B5EF4-FFF2-40B4-BE49-F238E27FC236}">
                <a16:creationId xmlns:a16="http://schemas.microsoft.com/office/drawing/2014/main" id="{DC14FA27-F041-441E-6011-EBC85AC1C38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8717" y="1696005"/>
            <a:ext cx="7697365" cy="48639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92676-2AF2-33A6-067E-89CAC1DF4D00}"/>
              </a:ext>
            </a:extLst>
          </p:cNvPr>
          <p:cNvSpPr txBox="1"/>
          <p:nvPr/>
        </p:nvSpPr>
        <p:spPr>
          <a:xfrm flipH="1">
            <a:off x="4743449" y="3927494"/>
            <a:ext cx="1123951" cy="246222"/>
          </a:xfrm>
          <a:prstGeom prst="rect">
            <a:avLst/>
          </a:prstGeom>
          <a:solidFill>
            <a:srgbClr val="97D077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FI" sz="1600" dirty="0">
                <a:sym typeface="Wingdings" pitchFamily="2" charset="2"/>
              </a:rPr>
              <a:t></a:t>
            </a:r>
            <a:r>
              <a:rPr lang="en-FI" sz="1600" dirty="0"/>
              <a:t> Footprint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15C03-AC54-A977-E3A2-23EF1E17F0DD}"/>
              </a:ext>
            </a:extLst>
          </p:cNvPr>
          <p:cNvSpPr txBox="1"/>
          <p:nvPr/>
        </p:nvSpPr>
        <p:spPr>
          <a:xfrm flipH="1">
            <a:off x="7311451" y="3927493"/>
            <a:ext cx="1188719" cy="246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FI" sz="1600" dirty="0">
                <a:sym typeface="Wingdings" pitchFamily="2" charset="2"/>
              </a:rPr>
              <a:t> </a:t>
            </a:r>
            <a:r>
              <a:rPr lang="en-FI" sz="1600" dirty="0"/>
              <a:t>Handprint</a:t>
            </a:r>
          </a:p>
        </p:txBody>
      </p:sp>
      <p:pic>
        <p:nvPicPr>
          <p:cNvPr id="12" name="Grafikk 152">
            <a:extLst>
              <a:ext uri="{FF2B5EF4-FFF2-40B4-BE49-F238E27FC236}">
                <a16:creationId xmlns:a16="http://schemas.microsoft.com/office/drawing/2014/main" id="{7AFC6F3A-1FC2-0F5B-BD47-F1C229BCD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23329">
            <a:off x="3839339" y="2913986"/>
            <a:ext cx="1366311" cy="5033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24C7A25-CF37-7630-00A1-93DDDC2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FI" dirty="0"/>
              <a:t>Today’s topic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D6756-63EA-F213-8067-64277CBC0B66}"/>
              </a:ext>
            </a:extLst>
          </p:cNvPr>
          <p:cNvSpPr txBox="1"/>
          <p:nvPr/>
        </p:nvSpPr>
        <p:spPr>
          <a:xfrm>
            <a:off x="4621535" y="3314252"/>
            <a:ext cx="1326180" cy="553998"/>
          </a:xfrm>
          <a:prstGeom prst="rect">
            <a:avLst/>
          </a:prstGeom>
          <a:solidFill>
            <a:srgbClr val="97D07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FI" i="1" dirty="0"/>
              <a:t>Green </a:t>
            </a:r>
            <a:br>
              <a:rPr lang="en-FI" i="1" dirty="0"/>
            </a:br>
            <a:r>
              <a:rPr lang="en-FI" i="1" dirty="0"/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58586-E663-77E6-064E-0B81444CAB8D}"/>
              </a:ext>
            </a:extLst>
          </p:cNvPr>
          <p:cNvSpPr txBox="1"/>
          <p:nvPr/>
        </p:nvSpPr>
        <p:spPr>
          <a:xfrm>
            <a:off x="7224353" y="3314252"/>
            <a:ext cx="132618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FI" i="1" dirty="0"/>
              <a:t>Green </a:t>
            </a:r>
            <a:br>
              <a:rPr lang="en-FI" i="1" dirty="0"/>
            </a:br>
            <a:r>
              <a:rPr lang="en-FI" i="1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9655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24C7A25-CF37-7630-00A1-93DDDC2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FI" dirty="0"/>
              <a:t>Today’s topic</a:t>
            </a:r>
          </a:p>
        </p:txBody>
      </p:sp>
      <p:pic>
        <p:nvPicPr>
          <p:cNvPr id="2" name="Google Shape;142;p24">
            <a:extLst>
              <a:ext uri="{FF2B5EF4-FFF2-40B4-BE49-F238E27FC236}">
                <a16:creationId xmlns:a16="http://schemas.microsoft.com/office/drawing/2014/main" id="{4B8FB626-1119-15BB-9C9E-F9E1117DEFA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96" t="985" r="574" b="1453"/>
          <a:stretch/>
        </p:blipFill>
        <p:spPr>
          <a:xfrm>
            <a:off x="2487930" y="1952625"/>
            <a:ext cx="7216140" cy="3371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1639D-25EF-57DE-1F7C-9EEAE672AAA8}"/>
              </a:ext>
            </a:extLst>
          </p:cNvPr>
          <p:cNvSpPr txBox="1"/>
          <p:nvPr/>
        </p:nvSpPr>
        <p:spPr>
          <a:xfrm>
            <a:off x="2487930" y="5606093"/>
            <a:ext cx="788615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FI" dirty="0"/>
              <a:t>Actions that we can take </a:t>
            </a:r>
            <a:br>
              <a:rPr lang="en-FI" dirty="0"/>
            </a:br>
            <a:r>
              <a:rPr lang="en-FI" dirty="0"/>
              <a:t>in the </a:t>
            </a:r>
            <a:r>
              <a:rPr lang="en-FI" b="1" dirty="0"/>
              <a:t>Development</a:t>
            </a:r>
            <a:r>
              <a:rPr lang="en-FI" dirty="0"/>
              <a:t>, </a:t>
            </a:r>
            <a:r>
              <a:rPr lang="en-FI" b="1" dirty="0"/>
              <a:t>Operation</a:t>
            </a:r>
            <a:r>
              <a:rPr lang="en-FI" dirty="0"/>
              <a:t> and </a:t>
            </a:r>
            <a:r>
              <a:rPr lang="en-FI" b="1" dirty="0"/>
              <a:t>Maintenance</a:t>
            </a:r>
            <a:r>
              <a:rPr lang="en-FI" dirty="0"/>
              <a:t> phases </a:t>
            </a:r>
            <a:br>
              <a:rPr lang="en-FI" dirty="0"/>
            </a:br>
            <a:r>
              <a:rPr lang="en-FI" dirty="0"/>
              <a:t>in order to </a:t>
            </a:r>
            <a:r>
              <a:rPr lang="en-FI" u="sng" dirty="0"/>
              <a:t>affect the environmental footprint of the product</a:t>
            </a:r>
            <a:r>
              <a:rPr lang="en-FI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7C6E2-5F2E-5EAE-5CA4-0738EF61DC6D}"/>
              </a:ext>
            </a:extLst>
          </p:cNvPr>
          <p:cNvSpPr txBox="1"/>
          <p:nvPr/>
        </p:nvSpPr>
        <p:spPr>
          <a:xfrm>
            <a:off x="2564130" y="2020334"/>
            <a:ext cx="393464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FI" dirty="0"/>
              <a:t>GREEN CODE</a:t>
            </a:r>
          </a:p>
        </p:txBody>
      </p:sp>
    </p:spTree>
    <p:extLst>
      <p:ext uri="{BB962C8B-B14F-4D97-AF65-F5344CB8AC3E}">
        <p14:creationId xmlns:p14="http://schemas.microsoft.com/office/powerpoint/2010/main" val="348345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90;p28">
            <a:extLst>
              <a:ext uri="{FF2B5EF4-FFF2-40B4-BE49-F238E27FC236}">
                <a16:creationId xmlns:a16="http://schemas.microsoft.com/office/drawing/2014/main" id="{C0710464-8A6D-C080-3336-8C48DA9744A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93137" y="0"/>
            <a:ext cx="7805726" cy="6869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23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B614DB5-14BE-B8E2-50B9-0F18510E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00" y="800101"/>
            <a:ext cx="9890300" cy="1152524"/>
          </a:xfrm>
          <a:noFill/>
        </p:spPr>
        <p:txBody>
          <a:bodyPr/>
          <a:lstStyle/>
          <a:p>
            <a:r>
              <a:rPr lang="en-US" dirty="0"/>
              <a:t>What is our current impact</a:t>
            </a:r>
            <a:r>
              <a:rPr lang="en-FI" dirty="0"/>
              <a:t>?</a:t>
            </a:r>
          </a:p>
        </p:txBody>
      </p:sp>
      <p:sp>
        <p:nvSpPr>
          <p:cNvPr id="10" name="Google Shape;125;p22">
            <a:extLst>
              <a:ext uri="{FF2B5EF4-FFF2-40B4-BE49-F238E27FC236}">
                <a16:creationId xmlns:a16="http://schemas.microsoft.com/office/drawing/2014/main" id="{8192CF31-667E-6D55-3DB0-36212A5F1F32}"/>
              </a:ext>
            </a:extLst>
          </p:cNvPr>
          <p:cNvSpPr txBox="1"/>
          <p:nvPr/>
        </p:nvSpPr>
        <p:spPr>
          <a:xfrm>
            <a:off x="6998675" y="5402718"/>
            <a:ext cx="429670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050" dirty="0">
                <a:latin typeface="Calibri"/>
                <a:ea typeface="Calibri"/>
                <a:cs typeface="Calibri"/>
                <a:sym typeface="Calibri"/>
              </a:rPr>
              <a:t>Freitag, C., Berners-Lee, M., Widdicks, K., Knowles, B., Blair, G. S., &amp; Friday, A. (2021). The real climate and transformative impact of ICT: A critique of estimates, trends, and regulations. </a:t>
            </a:r>
            <a:r>
              <a:rPr lang="fi" sz="1050" i="1" dirty="0">
                <a:latin typeface="Calibri"/>
                <a:ea typeface="Calibri"/>
                <a:cs typeface="Calibri"/>
                <a:sym typeface="Calibri"/>
              </a:rPr>
              <a:t>Patterns</a:t>
            </a:r>
            <a:r>
              <a:rPr lang="fi" sz="105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i" sz="1050" i="1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i" sz="1050" dirty="0">
                <a:latin typeface="Calibri"/>
                <a:ea typeface="Calibri"/>
                <a:cs typeface="Calibri"/>
                <a:sym typeface="Calibri"/>
              </a:rPr>
              <a:t>(9).</a:t>
            </a:r>
            <a:r>
              <a:rPr lang="fi" sz="1050" dirty="0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i" sz="1050" u="sng" dirty="0"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https://doi.org/10.1016/j.patter.2021.100340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6;p22">
            <a:extLst>
              <a:ext uri="{FF2B5EF4-FFF2-40B4-BE49-F238E27FC236}">
                <a16:creationId xmlns:a16="http://schemas.microsoft.com/office/drawing/2014/main" id="{D721D1E6-AD0E-4026-AF68-5DCAE7B046C4}"/>
              </a:ext>
            </a:extLst>
          </p:cNvPr>
          <p:cNvSpPr txBox="1"/>
          <p:nvPr/>
        </p:nvSpPr>
        <p:spPr>
          <a:xfrm>
            <a:off x="996737" y="2106864"/>
            <a:ext cx="8085973" cy="72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fi" sz="2200" dirty="0">
                <a:latin typeface="Calibri"/>
                <a:ea typeface="Calibri"/>
                <a:cs typeface="Calibri"/>
                <a:sym typeface="Calibri"/>
              </a:rPr>
              <a:t>IT sector: 		</a:t>
            </a:r>
            <a:r>
              <a:rPr lang="fi" sz="22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1.8—3.9% </a:t>
            </a:r>
            <a:r>
              <a:rPr lang="fi" sz="2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of global GHG emissions</a:t>
            </a:r>
            <a:endParaRPr sz="2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7;p22">
            <a:extLst>
              <a:ext uri="{FF2B5EF4-FFF2-40B4-BE49-F238E27FC236}">
                <a16:creationId xmlns:a16="http://schemas.microsoft.com/office/drawing/2014/main" id="{48CC187D-EB96-5BCA-2B87-BC96C560D467}"/>
              </a:ext>
            </a:extLst>
          </p:cNvPr>
          <p:cNvSpPr txBox="1"/>
          <p:nvPr/>
        </p:nvSpPr>
        <p:spPr>
          <a:xfrm>
            <a:off x="993600" y="5410476"/>
            <a:ext cx="5487210" cy="153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050" dirty="0">
                <a:latin typeface="Calibri"/>
                <a:ea typeface="Calibri"/>
                <a:cs typeface="Calibri"/>
                <a:sym typeface="Calibri"/>
              </a:rPr>
              <a:t>Data centres &amp; networks—Fuels &amp; Technologies.  IEA. Retrieved September 12, 2023, from </a:t>
            </a:r>
            <a:r>
              <a:rPr lang="fi" sz="1050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https://www.iea.org/energy-system/buildings/data-centres-and-data-transmission-networks</a:t>
            </a:r>
            <a:r>
              <a:rPr lang="fi" sz="105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i" sz="1050" dirty="0">
                <a:latin typeface="Calibri"/>
                <a:ea typeface="Calibri"/>
                <a:cs typeface="Calibri"/>
                <a:sym typeface="Calibri"/>
              </a:rPr>
              <a:t>IEA. (2023). Aviation. </a:t>
            </a:r>
            <a:r>
              <a:rPr lang="fi" sz="1050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https://www.iea.org/energy-system/transport/aviation</a:t>
            </a:r>
            <a:r>
              <a:rPr lang="fi" sz="105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8;p22">
            <a:extLst>
              <a:ext uri="{FF2B5EF4-FFF2-40B4-BE49-F238E27FC236}">
                <a16:creationId xmlns:a16="http://schemas.microsoft.com/office/drawing/2014/main" id="{F0ADFC64-1910-A4B5-01CA-2CDAE6B1BA09}"/>
              </a:ext>
            </a:extLst>
          </p:cNvPr>
          <p:cNvSpPr txBox="1">
            <a:spLocks/>
          </p:cNvSpPr>
          <p:nvPr/>
        </p:nvSpPr>
        <p:spPr>
          <a:xfrm>
            <a:off x="980208" y="3483092"/>
            <a:ext cx="10428803" cy="85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SzPts val="605"/>
              <a:buFont typeface="Arial" panose="020B0604020202020204" pitchFamily="34" charset="0"/>
              <a:buNone/>
            </a:pPr>
            <a:r>
              <a:rPr lang="en-GB" dirty="0"/>
              <a:t>Data centres + data transmission networks:   </a:t>
            </a:r>
            <a:r>
              <a:rPr lang="en-GB" b="1" dirty="0">
                <a:solidFill>
                  <a:schemeClr val="accent6"/>
                </a:solidFill>
              </a:rPr>
              <a:t>2–3%</a:t>
            </a:r>
            <a:r>
              <a:rPr lang="en-GB" dirty="0">
                <a:solidFill>
                  <a:schemeClr val="accent6"/>
                </a:solidFill>
              </a:rPr>
              <a:t> of global electricity use</a:t>
            </a:r>
          </a:p>
        </p:txBody>
      </p:sp>
      <p:sp>
        <p:nvSpPr>
          <p:cNvPr id="14" name="Google Shape;129;p22">
            <a:extLst>
              <a:ext uri="{FF2B5EF4-FFF2-40B4-BE49-F238E27FC236}">
                <a16:creationId xmlns:a16="http://schemas.microsoft.com/office/drawing/2014/main" id="{C0C181A2-1B22-C9BB-BC5D-4D2CFE7FEA4A}"/>
              </a:ext>
            </a:extLst>
          </p:cNvPr>
          <p:cNvSpPr txBox="1"/>
          <p:nvPr/>
        </p:nvSpPr>
        <p:spPr>
          <a:xfrm>
            <a:off x="980208" y="2520761"/>
            <a:ext cx="8288802" cy="72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fi" sz="2200" dirty="0">
                <a:latin typeface="Calibri"/>
                <a:ea typeface="Calibri"/>
                <a:cs typeface="Calibri"/>
                <a:sym typeface="Calibri"/>
              </a:rPr>
              <a:t>Aviation industry: 	2% of global energy-related CO2 emissions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74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24C7A25-CF37-7630-00A1-93DDDC2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FI" dirty="0"/>
              <a:t>Today’s focus topics</a:t>
            </a:r>
          </a:p>
        </p:txBody>
      </p:sp>
      <p:sp>
        <p:nvSpPr>
          <p:cNvPr id="3" name="Undertittel 4">
            <a:extLst>
              <a:ext uri="{FF2B5EF4-FFF2-40B4-BE49-F238E27FC236}">
                <a16:creationId xmlns:a16="http://schemas.microsoft.com/office/drawing/2014/main" id="{A90B6BD9-FB3F-6D41-A496-2224F123B856}"/>
              </a:ext>
            </a:extLst>
          </p:cNvPr>
          <p:cNvSpPr txBox="1">
            <a:spLocks/>
          </p:cNvSpPr>
          <p:nvPr/>
        </p:nvSpPr>
        <p:spPr>
          <a:xfrm>
            <a:off x="1006700" y="1952625"/>
            <a:ext cx="6399939" cy="4520746"/>
          </a:xfrm>
          <a:prstGeom prst="rect">
            <a:avLst/>
          </a:prstGeom>
        </p:spPr>
        <p:txBody>
          <a:bodyPr/>
          <a:lstStyle>
            <a:lvl1pPr marL="252000" indent="-252000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18000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5200" lvl="1" indent="-4572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GB" sz="2800" dirty="0"/>
              <a:t>Hardware / OS requirements</a:t>
            </a:r>
          </a:p>
          <a:p>
            <a:pPr marL="745200" lvl="1" indent="-4572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GB" sz="2800" dirty="0"/>
              <a:t>Carbon-Aware Computing</a:t>
            </a:r>
          </a:p>
          <a:p>
            <a:pPr marL="745200" lvl="1" indent="-457200">
              <a:lnSpc>
                <a:spcPct val="15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en-GB" sz="2800" dirty="0"/>
              <a:t>On-demand video</a:t>
            </a:r>
          </a:p>
        </p:txBody>
      </p:sp>
    </p:spTree>
    <p:extLst>
      <p:ext uri="{BB962C8B-B14F-4D97-AF65-F5344CB8AC3E}">
        <p14:creationId xmlns:p14="http://schemas.microsoft.com/office/powerpoint/2010/main" val="194898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24C7A25-CF37-7630-00A1-93DDDC2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FI" dirty="0"/>
              <a:t>Hardware and Operating System Requirements</a:t>
            </a:r>
          </a:p>
        </p:txBody>
      </p:sp>
      <p:pic>
        <p:nvPicPr>
          <p:cNvPr id="1026" name="Picture 2" descr="alt_text">
            <a:extLst>
              <a:ext uri="{FF2B5EF4-FFF2-40B4-BE49-F238E27FC236}">
                <a16:creationId xmlns:a16="http://schemas.microsoft.com/office/drawing/2014/main" id="{36729DB5-2A4B-DC44-88AA-AC6992D3F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t="14882" r="2607" b="2722"/>
          <a:stretch/>
        </p:blipFill>
        <p:spPr bwMode="auto">
          <a:xfrm>
            <a:off x="1691640" y="1829972"/>
            <a:ext cx="8808720" cy="43161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4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24C7A25-CF37-7630-00A1-93DDDC2961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FI" dirty="0"/>
              <a:t>Example: Android Messaging Apps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5BB771-DCA7-3AD5-7CE4-5DEDE0277328}"/>
              </a:ext>
            </a:extLst>
          </p:cNvPr>
          <p:cNvGraphicFramePr>
            <a:graphicFrameLocks noGrp="1"/>
          </p:cNvGraphicFramePr>
          <p:nvPr/>
        </p:nvGraphicFramePr>
        <p:xfrm>
          <a:off x="1630095" y="1952626"/>
          <a:ext cx="8177293" cy="3668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611">
                  <a:extLst>
                    <a:ext uri="{9D8B030D-6E8A-4147-A177-3AD203B41FA5}">
                      <a16:colId xmlns:a16="http://schemas.microsoft.com/office/drawing/2014/main" val="1323768975"/>
                    </a:ext>
                  </a:extLst>
                </a:gridCol>
                <a:gridCol w="2917425">
                  <a:extLst>
                    <a:ext uri="{9D8B030D-6E8A-4147-A177-3AD203B41FA5}">
                      <a16:colId xmlns:a16="http://schemas.microsoft.com/office/drawing/2014/main" val="1044246742"/>
                    </a:ext>
                  </a:extLst>
                </a:gridCol>
                <a:gridCol w="3651257">
                  <a:extLst>
                    <a:ext uri="{9D8B030D-6E8A-4147-A177-3AD203B41FA5}">
                      <a16:colId xmlns:a16="http://schemas.microsoft.com/office/drawing/2014/main" val="2603362325"/>
                    </a:ext>
                  </a:extLst>
                </a:gridCol>
              </a:tblGrid>
              <a:tr h="653535">
                <a:tc>
                  <a:txBody>
                    <a:bodyPr/>
                    <a:lstStyle/>
                    <a:p>
                      <a:endParaRPr lang="en-FI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Required Android version </a:t>
                      </a:r>
                      <a:br>
                        <a:rPr lang="en-FI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en-FI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(checked 12.12.2023)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Works on 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633856"/>
                  </a:ext>
                </a:extLst>
              </a:tr>
              <a:tr h="753678">
                <a:tc>
                  <a:txBody>
                    <a:bodyPr/>
                    <a:lstStyle/>
                    <a:p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Samsung Galaxy S9 (2018)</a:t>
                      </a:r>
                      <a:b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OnePlus 5 (2017)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927679"/>
                  </a:ext>
                </a:extLst>
              </a:tr>
              <a:tr h="753678">
                <a:tc>
                  <a:txBody>
                    <a:bodyPr/>
                    <a:lstStyle/>
                    <a:p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MS Teams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Samsung Galaxy S7 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005470"/>
                  </a:ext>
                </a:extLst>
              </a:tr>
              <a:tr h="753678">
                <a:tc>
                  <a:txBody>
                    <a:bodyPr/>
                    <a:lstStyle/>
                    <a:p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Discord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Samsung Galaxy Note5 (2015)</a:t>
                      </a:r>
                      <a:endParaRPr lang="en-FI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02430"/>
                  </a:ext>
                </a:extLst>
              </a:tr>
              <a:tr h="753678">
                <a:tc>
                  <a:txBody>
                    <a:bodyPr/>
                    <a:lstStyle/>
                    <a:p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WhatsApp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Nexus 5 </a:t>
                      </a:r>
                      <a:r>
                        <a:rPr lang="en-FI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(2013)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26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9619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WA" val="True"/>
  <p:tag name="TOP" val="63.49606"/>
  <p:tag name="LEFT" val="78.23622"/>
  <p:tag name="RIGHT" val="870.2362"/>
  <p:tag name="BOTTOM" val="487.84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WA" val="True"/>
  <p:tag name="TOP" val="63.49606"/>
  <p:tag name="LEFT" val="78.23622"/>
  <p:tag name="RIGHT" val="870.2362"/>
  <p:tag name="BOTTOM" val="487.8425"/>
</p:tagLst>
</file>

<file path=ppt/theme/theme1.xml><?xml version="1.0" encoding="utf-8"?>
<a:theme xmlns:a="http://schemas.openxmlformats.org/drawingml/2006/main" name="Knowit 2022">
  <a:themeElements>
    <a:clrScheme name="Egendefinert 16">
      <a:dk1>
        <a:srgbClr val="333333"/>
      </a:dk1>
      <a:lt1>
        <a:srgbClr val="FFFFFF"/>
      </a:lt1>
      <a:dk2>
        <a:srgbClr val="7C3646"/>
      </a:dk2>
      <a:lt2>
        <a:srgbClr val="F1F0ED"/>
      </a:lt2>
      <a:accent1>
        <a:srgbClr val="4B6454"/>
      </a:accent1>
      <a:accent2>
        <a:srgbClr val="B7DEBD"/>
      </a:accent2>
      <a:accent3>
        <a:srgbClr val="A4B1A9"/>
      </a:accent3>
      <a:accent4>
        <a:srgbClr val="FAC0B1"/>
      </a:accent4>
      <a:accent5>
        <a:srgbClr val="E3E1DB"/>
      </a:accent5>
      <a:accent6>
        <a:srgbClr val="FF00FF"/>
      </a:accent6>
      <a:hlink>
        <a:srgbClr val="FE00FF"/>
      </a:hlink>
      <a:folHlink>
        <a:srgbClr val="FE00FF"/>
      </a:folHlink>
    </a:clrScheme>
    <a:fontScheme name="Know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Knowit-2022" id="{2188B70C-57B4-374C-B7B1-C58DB5B54C46}" vid="{7F9002A0-A8FE-6E4B-9303-42CEDD1E2E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9D61AB8A77A0E47A66CCD7406471ACE" ma:contentTypeVersion="9" ma:contentTypeDescription="Skapa ett nytt dokument." ma:contentTypeScope="" ma:versionID="f5d23cbdf4235fa374fd5e924b8cf387">
  <xsd:schema xmlns:xsd="http://www.w3.org/2001/XMLSchema" xmlns:xs="http://www.w3.org/2001/XMLSchema" xmlns:p="http://schemas.microsoft.com/office/2006/metadata/properties" xmlns:ns2="a2c8835c-d3d0-4b69-b07f-f6fe9a9179bf" xmlns:ns3="07d149a3-ae10-47d9-91b5-5b543d868ada" targetNamespace="http://schemas.microsoft.com/office/2006/metadata/properties" ma:root="true" ma:fieldsID="7b26c4be6d0e6d5a4a58893de78d302d" ns2:_="" ns3:_="">
    <xsd:import namespace="a2c8835c-d3d0-4b69-b07f-f6fe9a9179bf"/>
    <xsd:import namespace="07d149a3-ae10-47d9-91b5-5b543d868a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c8835c-d3d0-4b69-b07f-f6fe9a917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149a3-ae10-47d9-91b5-5b543d868a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C65F7-102B-474B-8D00-3C719A3598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3BE4AC-032F-449A-8AC9-7ADD4C59D1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c8835c-d3d0-4b69-b07f-f6fe9a9179bf"/>
    <ds:schemaRef ds:uri="07d149a3-ae10-47d9-91b5-5b543d868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EB4C13-8779-4324-92DC-A7DB87CC28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2022</Template>
  <TotalTime>12041</TotalTime>
  <Words>892</Words>
  <Application>Microsoft Macintosh PowerPoint</Application>
  <PresentationFormat>Widescreen</PresentationFormat>
  <Paragraphs>138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Andale Mono</vt:lpstr>
      <vt:lpstr>Arial</vt:lpstr>
      <vt:lpstr>Calibri</vt:lpstr>
      <vt:lpstr>Wingdings</vt:lpstr>
      <vt:lpstr>Knowit 2022</vt:lpstr>
      <vt:lpstr>PowerPoint Presentation</vt:lpstr>
      <vt:lpstr>Thesis: Green in software engineering</vt:lpstr>
      <vt:lpstr>Today’s topic</vt:lpstr>
      <vt:lpstr>Today’s topic</vt:lpstr>
      <vt:lpstr>PowerPoint Presentation</vt:lpstr>
      <vt:lpstr>What is our current impact?</vt:lpstr>
      <vt:lpstr>Today’s focus topics</vt:lpstr>
      <vt:lpstr>Hardware and Operating System Requirements</vt:lpstr>
      <vt:lpstr>Example: Android Messaging Apps</vt:lpstr>
      <vt:lpstr>Hardware and Operating System Requirements</vt:lpstr>
      <vt:lpstr>Carbon awareness</vt:lpstr>
      <vt:lpstr>Carbon Awareness</vt:lpstr>
      <vt:lpstr>Carbon Awareness</vt:lpstr>
      <vt:lpstr>On-demand video</vt:lpstr>
      <vt:lpstr>Green Code (Shareit)</vt:lpstr>
      <vt:lpstr>Tools and practices</vt:lpstr>
      <vt:lpstr>Green code resources</vt:lpstr>
      <vt:lpstr>Environmental impact of software</vt:lpstr>
      <vt:lpstr>Firefox Profiler: “Power” 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 Mehtälä</dc:creator>
  <cp:lastModifiedBy>Harri Mehtälä</cp:lastModifiedBy>
  <cp:revision>47</cp:revision>
  <cp:lastPrinted>2023-12-05T12:47:18Z</cp:lastPrinted>
  <dcterms:created xsi:type="dcterms:W3CDTF">2023-12-04T08:11:19Z</dcterms:created>
  <dcterms:modified xsi:type="dcterms:W3CDTF">2023-12-15T07:15:00Z</dcterms:modified>
  <cp:version>1.6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0x01010009D61AB8A77A0E47A66CCD7406471ACE</vt:lpwstr>
  </property>
</Properties>
</file>