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85" r:id="rId5"/>
    <p:sldId id="259" r:id="rId6"/>
    <p:sldId id="260" r:id="rId7"/>
    <p:sldId id="261" r:id="rId8"/>
    <p:sldId id="262" r:id="rId9"/>
    <p:sldId id="263" r:id="rId10"/>
    <p:sldId id="264" r:id="rId11"/>
    <p:sldId id="265" r:id="rId12"/>
    <p:sldId id="266" r:id="rId13"/>
    <p:sldId id="278" r:id="rId14"/>
    <p:sldId id="280" r:id="rId15"/>
    <p:sldId id="279" r:id="rId16"/>
    <p:sldId id="281" r:id="rId17"/>
    <p:sldId id="282" r:id="rId18"/>
    <p:sldId id="283" r:id="rId19"/>
    <p:sldId id="284" r:id="rId20"/>
    <p:sldId id="267" r:id="rId21"/>
    <p:sldId id="268" r:id="rId22"/>
    <p:sldId id="269" r:id="rId23"/>
    <p:sldId id="270" r:id="rId24"/>
    <p:sldId id="271" r:id="rId25"/>
    <p:sldId id="272" r:id="rId26"/>
    <p:sldId id="286" r:id="rId27"/>
    <p:sldId id="274" r:id="rId28"/>
    <p:sldId id="273" r:id="rId29"/>
    <p:sldId id="275" r:id="rId30"/>
    <p:sldId id="276"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237B4-8F5D-47D4-9A8C-887C73342886}" v="61" dt="2025-02-03T08:46:03.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26" autoAdjust="0"/>
  </p:normalViewPr>
  <p:slideViewPr>
    <p:cSldViewPr snapToGrid="0">
      <p:cViewPr varScale="1">
        <p:scale>
          <a:sx n="120" d="100"/>
          <a:sy n="120" d="100"/>
        </p:scale>
        <p:origin x="9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i Alhola" userId="eb58bcae-22be-4b6b-baa8-4f40a4e519c0" providerId="ADAL" clId="{128237B4-8F5D-47D4-9A8C-887C73342886}"/>
    <pc:docChg chg="undo custSel addSld delSld modSld sldOrd">
      <pc:chgData name="Aleksi Alhola" userId="eb58bcae-22be-4b6b-baa8-4f40a4e519c0" providerId="ADAL" clId="{128237B4-8F5D-47D4-9A8C-887C73342886}" dt="2025-02-03T08:56:17.046" v="9196" actId="26606"/>
      <pc:docMkLst>
        <pc:docMk/>
      </pc:docMkLst>
      <pc:sldChg chg="addSp delSp modSp mod addAnim">
        <pc:chgData name="Aleksi Alhola" userId="eb58bcae-22be-4b6b-baa8-4f40a4e519c0" providerId="ADAL" clId="{128237B4-8F5D-47D4-9A8C-887C73342886}" dt="2025-02-03T08:36:25.915" v="9006" actId="26606"/>
        <pc:sldMkLst>
          <pc:docMk/>
          <pc:sldMk cId="681213953" sldId="256"/>
        </pc:sldMkLst>
        <pc:spChg chg="mod">
          <ac:chgData name="Aleksi Alhola" userId="eb58bcae-22be-4b6b-baa8-4f40a4e519c0" providerId="ADAL" clId="{128237B4-8F5D-47D4-9A8C-887C73342886}" dt="2025-02-03T08:36:25.915" v="9006" actId="26606"/>
          <ac:spMkLst>
            <pc:docMk/>
            <pc:sldMk cId="681213953" sldId="256"/>
            <ac:spMk id="2" creationId="{AFEC7577-1711-4EE4-B04F-9717A7E01D79}"/>
          </ac:spMkLst>
        </pc:spChg>
        <pc:spChg chg="mod">
          <ac:chgData name="Aleksi Alhola" userId="eb58bcae-22be-4b6b-baa8-4f40a4e519c0" providerId="ADAL" clId="{128237B4-8F5D-47D4-9A8C-887C73342886}" dt="2025-02-03T08:36:25.915" v="9006" actId="26606"/>
          <ac:spMkLst>
            <pc:docMk/>
            <pc:sldMk cId="681213953" sldId="256"/>
            <ac:spMk id="3" creationId="{A2478E8D-563A-29BC-2F58-7CBCF3AFD12B}"/>
          </ac:spMkLst>
        </pc:spChg>
        <pc:spChg chg="add del">
          <ac:chgData name="Aleksi Alhola" userId="eb58bcae-22be-4b6b-baa8-4f40a4e519c0" providerId="ADAL" clId="{128237B4-8F5D-47D4-9A8C-887C73342886}" dt="2025-02-03T08:36:25.915" v="9006" actId="26606"/>
          <ac:spMkLst>
            <pc:docMk/>
            <pc:sldMk cId="681213953" sldId="256"/>
            <ac:spMk id="25" creationId="{0E30439A-8A5B-46EC-8283-9B6B031D40D0}"/>
          </ac:spMkLst>
        </pc:spChg>
        <pc:spChg chg="add del">
          <ac:chgData name="Aleksi Alhola" userId="eb58bcae-22be-4b6b-baa8-4f40a4e519c0" providerId="ADAL" clId="{128237B4-8F5D-47D4-9A8C-887C73342886}" dt="2025-02-03T08:36:25.915" v="9006" actId="26606"/>
          <ac:spMkLst>
            <pc:docMk/>
            <pc:sldMk cId="681213953" sldId="256"/>
            <ac:spMk id="27" creationId="{5CEAD642-85CF-4750-8432-7C80C901F001}"/>
          </ac:spMkLst>
        </pc:spChg>
        <pc:spChg chg="add del">
          <ac:chgData name="Aleksi Alhola" userId="eb58bcae-22be-4b6b-baa8-4f40a4e519c0" providerId="ADAL" clId="{128237B4-8F5D-47D4-9A8C-887C73342886}" dt="2025-02-03T08:36:25.915" v="9006" actId="26606"/>
          <ac:spMkLst>
            <pc:docMk/>
            <pc:sldMk cId="681213953" sldId="256"/>
            <ac:spMk id="29" creationId="{FA33EEAE-15D5-4119-8C1E-89D943F911EF}"/>
          </ac:spMkLst>
        </pc:spChg>
        <pc:spChg chg="add del">
          <ac:chgData name="Aleksi Alhola" userId="eb58bcae-22be-4b6b-baa8-4f40a4e519c0" providerId="ADAL" clId="{128237B4-8F5D-47D4-9A8C-887C73342886}" dt="2025-02-03T08:36:25.915" v="9006" actId="26606"/>
          <ac:spMkLst>
            <pc:docMk/>
            <pc:sldMk cId="681213953" sldId="256"/>
            <ac:spMk id="31" creationId="{730D8B3B-9B80-4025-B934-26DC7D7CD231}"/>
          </ac:spMkLst>
        </pc:spChg>
        <pc:spChg chg="add del">
          <ac:chgData name="Aleksi Alhola" userId="eb58bcae-22be-4b6b-baa8-4f40a4e519c0" providerId="ADAL" clId="{128237B4-8F5D-47D4-9A8C-887C73342886}" dt="2025-02-03T08:36:25.915" v="9006" actId="26606"/>
          <ac:spMkLst>
            <pc:docMk/>
            <pc:sldMk cId="681213953" sldId="256"/>
            <ac:spMk id="33" creationId="{B5A1B09C-1565-46F8-B70F-621C5EB48A09}"/>
          </ac:spMkLst>
        </pc:spChg>
        <pc:spChg chg="add del">
          <ac:chgData name="Aleksi Alhola" userId="eb58bcae-22be-4b6b-baa8-4f40a4e519c0" providerId="ADAL" clId="{128237B4-8F5D-47D4-9A8C-887C73342886}" dt="2025-02-03T08:36:25.915" v="9006" actId="26606"/>
          <ac:spMkLst>
            <pc:docMk/>
            <pc:sldMk cId="681213953" sldId="256"/>
            <ac:spMk id="35" creationId="{8C516CC8-80AC-446C-A56E-9F54B7210402}"/>
          </ac:spMkLst>
        </pc:spChg>
        <pc:spChg chg="add del">
          <ac:chgData name="Aleksi Alhola" userId="eb58bcae-22be-4b6b-baa8-4f40a4e519c0" providerId="ADAL" clId="{128237B4-8F5D-47D4-9A8C-887C73342886}" dt="2025-02-03T08:36:25.915" v="9006" actId="26606"/>
          <ac:spMkLst>
            <pc:docMk/>
            <pc:sldMk cId="681213953" sldId="256"/>
            <ac:spMk id="37" creationId="{53947E58-F088-49F1-A3D1-DEA690192E84}"/>
          </ac:spMkLst>
        </pc:spChg>
        <pc:spChg chg="add del">
          <ac:chgData name="Aleksi Alhola" userId="eb58bcae-22be-4b6b-baa8-4f40a4e519c0" providerId="ADAL" clId="{128237B4-8F5D-47D4-9A8C-887C73342886}" dt="2025-02-03T08:36:25.908" v="9005" actId="26606"/>
          <ac:spMkLst>
            <pc:docMk/>
            <pc:sldMk cId="681213953" sldId="256"/>
            <ac:spMk id="42" creationId="{FFD48BC7-DC40-47DE-87EE-9F4B6ECB9ABB}"/>
          </ac:spMkLst>
        </pc:spChg>
        <pc:spChg chg="add del">
          <ac:chgData name="Aleksi Alhola" userId="eb58bcae-22be-4b6b-baa8-4f40a4e519c0" providerId="ADAL" clId="{128237B4-8F5D-47D4-9A8C-887C73342886}" dt="2025-02-03T08:36:25.908" v="9005" actId="26606"/>
          <ac:spMkLst>
            <pc:docMk/>
            <pc:sldMk cId="681213953" sldId="256"/>
            <ac:spMk id="44" creationId="{E502BBC7-2C76-46F3-BC24-5985BC13DB88}"/>
          </ac:spMkLst>
        </pc:spChg>
        <pc:spChg chg="add del">
          <ac:chgData name="Aleksi Alhola" userId="eb58bcae-22be-4b6b-baa8-4f40a4e519c0" providerId="ADAL" clId="{128237B4-8F5D-47D4-9A8C-887C73342886}" dt="2025-02-03T08:36:25.908" v="9005" actId="26606"/>
          <ac:spMkLst>
            <pc:docMk/>
            <pc:sldMk cId="681213953" sldId="256"/>
            <ac:spMk id="46" creationId="{C7F28D52-2A5F-4D23-81AE-7CB8B591C7AF}"/>
          </ac:spMkLst>
        </pc:spChg>
        <pc:spChg chg="add del">
          <ac:chgData name="Aleksi Alhola" userId="eb58bcae-22be-4b6b-baa8-4f40a4e519c0" providerId="ADAL" clId="{128237B4-8F5D-47D4-9A8C-887C73342886}" dt="2025-02-03T08:36:25.908" v="9005" actId="26606"/>
          <ac:spMkLst>
            <pc:docMk/>
            <pc:sldMk cId="681213953" sldId="256"/>
            <ac:spMk id="48" creationId="{3629484E-3792-4B3D-89AD-7C8A1ED0E0D4}"/>
          </ac:spMkLst>
        </pc:spChg>
        <pc:spChg chg="add">
          <ac:chgData name="Aleksi Alhola" userId="eb58bcae-22be-4b6b-baa8-4f40a4e519c0" providerId="ADAL" clId="{128237B4-8F5D-47D4-9A8C-887C73342886}" dt="2025-02-03T08:36:25.915" v="9006" actId="26606"/>
          <ac:spMkLst>
            <pc:docMk/>
            <pc:sldMk cId="681213953" sldId="256"/>
            <ac:spMk id="50" creationId="{943CAA20-3569-4189-9E48-239A229A86CA}"/>
          </ac:spMkLst>
        </pc:spChg>
        <pc:spChg chg="add">
          <ac:chgData name="Aleksi Alhola" userId="eb58bcae-22be-4b6b-baa8-4f40a4e519c0" providerId="ADAL" clId="{128237B4-8F5D-47D4-9A8C-887C73342886}" dt="2025-02-03T08:36:25.915" v="9006" actId="26606"/>
          <ac:spMkLst>
            <pc:docMk/>
            <pc:sldMk cId="681213953" sldId="256"/>
            <ac:spMk id="51" creationId="{DA542B6D-E775-4832-91DC-2D20F857813A}"/>
          </ac:spMkLst>
        </pc:spChg>
      </pc:sldChg>
      <pc:sldChg chg="addSp delSp modSp mod setBg">
        <pc:chgData name="Aleksi Alhola" userId="eb58bcae-22be-4b6b-baa8-4f40a4e519c0" providerId="ADAL" clId="{128237B4-8F5D-47D4-9A8C-887C73342886}" dt="2025-02-03T08:36:10.386" v="9003" actId="26606"/>
        <pc:sldMkLst>
          <pc:docMk/>
          <pc:sldMk cId="4001629002" sldId="257"/>
        </pc:sldMkLst>
        <pc:spChg chg="mod">
          <ac:chgData name="Aleksi Alhola" userId="eb58bcae-22be-4b6b-baa8-4f40a4e519c0" providerId="ADAL" clId="{128237B4-8F5D-47D4-9A8C-887C73342886}" dt="2025-02-03T08:36:10.386" v="9003" actId="26606"/>
          <ac:spMkLst>
            <pc:docMk/>
            <pc:sldMk cId="4001629002" sldId="257"/>
            <ac:spMk id="2" creationId="{FD5FF284-A975-B506-E8F8-D172299177E1}"/>
          </ac:spMkLst>
        </pc:spChg>
        <pc:spChg chg="mod">
          <ac:chgData name="Aleksi Alhola" userId="eb58bcae-22be-4b6b-baa8-4f40a4e519c0" providerId="ADAL" clId="{128237B4-8F5D-47D4-9A8C-887C73342886}" dt="2025-02-03T08:36:10.386" v="9003" actId="26606"/>
          <ac:spMkLst>
            <pc:docMk/>
            <pc:sldMk cId="4001629002" sldId="257"/>
            <ac:spMk id="3" creationId="{F12CC569-11BB-4ADD-88BD-C7D29A1880D8}"/>
          </ac:spMkLst>
        </pc:spChg>
        <pc:spChg chg="del">
          <ac:chgData name="Aleksi Alhola" userId="eb58bcae-22be-4b6b-baa8-4f40a4e519c0" providerId="ADAL" clId="{128237B4-8F5D-47D4-9A8C-887C73342886}" dt="2025-02-03T08:36:10.386" v="9003" actId="26606"/>
          <ac:spMkLst>
            <pc:docMk/>
            <pc:sldMk cId="4001629002" sldId="257"/>
            <ac:spMk id="8" creationId="{DEE2AD96-B495-4E06-9291-B71706F728CB}"/>
          </ac:spMkLst>
        </pc:spChg>
        <pc:spChg chg="del">
          <ac:chgData name="Aleksi Alhola" userId="eb58bcae-22be-4b6b-baa8-4f40a4e519c0" providerId="ADAL" clId="{128237B4-8F5D-47D4-9A8C-887C73342886}" dt="2025-02-03T08:36:10.386" v="9003" actId="26606"/>
          <ac:spMkLst>
            <pc:docMk/>
            <pc:sldMk cId="4001629002" sldId="257"/>
            <ac:spMk id="10" creationId="{53CF6D67-C5A8-4ADD-9E8E-1E38CA1D3166}"/>
          </ac:spMkLst>
        </pc:spChg>
        <pc:spChg chg="del">
          <ac:chgData name="Aleksi Alhola" userId="eb58bcae-22be-4b6b-baa8-4f40a4e519c0" providerId="ADAL" clId="{128237B4-8F5D-47D4-9A8C-887C73342886}" dt="2025-02-03T08:36:10.386" v="9003" actId="26606"/>
          <ac:spMkLst>
            <pc:docMk/>
            <pc:sldMk cId="4001629002" sldId="257"/>
            <ac:spMk id="12" creationId="{86909FA0-B515-4681-B7A8-FA281D133B94}"/>
          </ac:spMkLst>
        </pc:spChg>
        <pc:spChg chg="del">
          <ac:chgData name="Aleksi Alhola" userId="eb58bcae-22be-4b6b-baa8-4f40a4e519c0" providerId="ADAL" clId="{128237B4-8F5D-47D4-9A8C-887C73342886}" dt="2025-02-03T08:36:10.386" v="9003" actId="26606"/>
          <ac:spMkLst>
            <pc:docMk/>
            <pc:sldMk cId="4001629002" sldId="257"/>
            <ac:spMk id="14" creationId="{21C9FE86-FCC3-4A31-AA1C-C882262B7FE7}"/>
          </ac:spMkLst>
        </pc:spChg>
        <pc:spChg chg="del">
          <ac:chgData name="Aleksi Alhola" userId="eb58bcae-22be-4b6b-baa8-4f40a4e519c0" providerId="ADAL" clId="{128237B4-8F5D-47D4-9A8C-887C73342886}" dt="2025-02-03T08:36:10.386" v="9003" actId="26606"/>
          <ac:spMkLst>
            <pc:docMk/>
            <pc:sldMk cId="4001629002" sldId="257"/>
            <ac:spMk id="16" creationId="{7D96243B-ECED-4B71-8E06-AE9A285EAD20}"/>
          </ac:spMkLst>
        </pc:spChg>
        <pc:spChg chg="del">
          <ac:chgData name="Aleksi Alhola" userId="eb58bcae-22be-4b6b-baa8-4f40a4e519c0" providerId="ADAL" clId="{128237B4-8F5D-47D4-9A8C-887C73342886}" dt="2025-02-03T08:36:10.386" v="9003" actId="26606"/>
          <ac:spMkLst>
            <pc:docMk/>
            <pc:sldMk cId="4001629002" sldId="257"/>
            <ac:spMk id="18" creationId="{A09989E4-EFDC-4A90-A633-E0525FB4139E}"/>
          </ac:spMkLst>
        </pc:spChg>
        <pc:spChg chg="add">
          <ac:chgData name="Aleksi Alhola" userId="eb58bcae-22be-4b6b-baa8-4f40a4e519c0" providerId="ADAL" clId="{128237B4-8F5D-47D4-9A8C-887C73342886}" dt="2025-02-03T08:36:10.386" v="9003" actId="26606"/>
          <ac:spMkLst>
            <pc:docMk/>
            <pc:sldMk cId="4001629002" sldId="257"/>
            <ac:spMk id="23" creationId="{777A147A-9ED8-46B4-8660-1B3C2AA880B5}"/>
          </ac:spMkLst>
        </pc:spChg>
        <pc:spChg chg="add">
          <ac:chgData name="Aleksi Alhola" userId="eb58bcae-22be-4b6b-baa8-4f40a4e519c0" providerId="ADAL" clId="{128237B4-8F5D-47D4-9A8C-887C73342886}" dt="2025-02-03T08:36:10.386" v="9003" actId="26606"/>
          <ac:spMkLst>
            <pc:docMk/>
            <pc:sldMk cId="4001629002" sldId="257"/>
            <ac:spMk id="25" creationId="{5D6C15A0-C087-4593-8414-2B4EC1CDC3DE}"/>
          </ac:spMkLst>
        </pc:spChg>
      </pc:sldChg>
      <pc:sldChg chg="addSp delSp modSp mod setBg">
        <pc:chgData name="Aleksi Alhola" userId="eb58bcae-22be-4b6b-baa8-4f40a4e519c0" providerId="ADAL" clId="{128237B4-8F5D-47D4-9A8C-887C73342886}" dt="2025-02-03T08:36:31.126" v="9007" actId="26606"/>
        <pc:sldMkLst>
          <pc:docMk/>
          <pc:sldMk cId="2983476739" sldId="258"/>
        </pc:sldMkLst>
        <pc:spChg chg="mod">
          <ac:chgData name="Aleksi Alhola" userId="eb58bcae-22be-4b6b-baa8-4f40a4e519c0" providerId="ADAL" clId="{128237B4-8F5D-47D4-9A8C-887C73342886}" dt="2025-02-03T08:36:31.126" v="9007" actId="26606"/>
          <ac:spMkLst>
            <pc:docMk/>
            <pc:sldMk cId="2983476739" sldId="258"/>
            <ac:spMk id="2" creationId="{5985FB82-F271-53AD-034F-02E33A58F229}"/>
          </ac:spMkLst>
        </pc:spChg>
        <pc:spChg chg="del">
          <ac:chgData name="Aleksi Alhola" userId="eb58bcae-22be-4b6b-baa8-4f40a4e519c0" providerId="ADAL" clId="{128237B4-8F5D-47D4-9A8C-887C73342886}" dt="2025-02-03T08:36:31.126" v="9007" actId="26606"/>
          <ac:spMkLst>
            <pc:docMk/>
            <pc:sldMk cId="2983476739" sldId="258"/>
            <ac:spMk id="9" creationId="{BACC6370-2D7E-4714-9D71-7542949D7D5D}"/>
          </ac:spMkLst>
        </pc:spChg>
        <pc:spChg chg="del">
          <ac:chgData name="Aleksi Alhola" userId="eb58bcae-22be-4b6b-baa8-4f40a4e519c0" providerId="ADAL" clId="{128237B4-8F5D-47D4-9A8C-887C73342886}" dt="2025-02-03T08:36:31.126" v="9007" actId="26606"/>
          <ac:spMkLst>
            <pc:docMk/>
            <pc:sldMk cId="2983476739" sldId="258"/>
            <ac:spMk id="11" creationId="{F68B3F68-107C-434F-AA38-110D5EA91B85}"/>
          </ac:spMkLst>
        </pc:spChg>
        <pc:spChg chg="del">
          <ac:chgData name="Aleksi Alhola" userId="eb58bcae-22be-4b6b-baa8-4f40a4e519c0" providerId="ADAL" clId="{128237B4-8F5D-47D4-9A8C-887C73342886}" dt="2025-02-03T08:36:31.126" v="9007" actId="26606"/>
          <ac:spMkLst>
            <pc:docMk/>
            <pc:sldMk cId="2983476739" sldId="258"/>
            <ac:spMk id="13" creationId="{AAD0DBB9-1A4B-4391-81D4-CB19F9AB918A}"/>
          </ac:spMkLst>
        </pc:spChg>
        <pc:spChg chg="del">
          <ac:chgData name="Aleksi Alhola" userId="eb58bcae-22be-4b6b-baa8-4f40a4e519c0" providerId="ADAL" clId="{128237B4-8F5D-47D4-9A8C-887C73342886}" dt="2025-02-03T08:36:31.126" v="9007" actId="26606"/>
          <ac:spMkLst>
            <pc:docMk/>
            <pc:sldMk cId="2983476739" sldId="258"/>
            <ac:spMk id="15" creationId="{063BBA22-50EA-4C4D-BE05-F1CE4E63AA56}"/>
          </ac:spMkLst>
        </pc:spChg>
        <pc:spChg chg="add">
          <ac:chgData name="Aleksi Alhola" userId="eb58bcae-22be-4b6b-baa8-4f40a4e519c0" providerId="ADAL" clId="{128237B4-8F5D-47D4-9A8C-887C73342886}" dt="2025-02-03T08:36:31.126" v="9007" actId="26606"/>
          <ac:spMkLst>
            <pc:docMk/>
            <pc:sldMk cId="2983476739" sldId="258"/>
            <ac:spMk id="20" creationId="{6C4028FD-8BAA-4A19-BFDE-594D991B7552}"/>
          </ac:spMkLst>
        </pc:spChg>
        <pc:graphicFrameChg chg="add mod modGraphic">
          <ac:chgData name="Aleksi Alhola" userId="eb58bcae-22be-4b6b-baa8-4f40a4e519c0" providerId="ADAL" clId="{128237B4-8F5D-47D4-9A8C-887C73342886}" dt="2025-02-03T08:36:31.126" v="9007" actId="26606"/>
          <ac:graphicFrameMkLst>
            <pc:docMk/>
            <pc:sldMk cId="2983476739" sldId="258"/>
            <ac:graphicFrameMk id="5" creationId="{C7E58BF3-0EBA-3C05-03F3-D37B948ACDE0}"/>
          </ac:graphicFrameMkLst>
        </pc:graphicFrameChg>
      </pc:sldChg>
      <pc:sldChg chg="addSp delSp modSp mod setBg">
        <pc:chgData name="Aleksi Alhola" userId="eb58bcae-22be-4b6b-baa8-4f40a4e519c0" providerId="ADAL" clId="{128237B4-8F5D-47D4-9A8C-887C73342886}" dt="2025-02-03T08:37:08.340" v="9012" actId="20577"/>
        <pc:sldMkLst>
          <pc:docMk/>
          <pc:sldMk cId="1691333797" sldId="259"/>
        </pc:sldMkLst>
        <pc:spChg chg="mod">
          <ac:chgData name="Aleksi Alhola" userId="eb58bcae-22be-4b6b-baa8-4f40a4e519c0" providerId="ADAL" clId="{128237B4-8F5D-47D4-9A8C-887C73342886}" dt="2025-02-03T08:36:48.009" v="9008" actId="26606"/>
          <ac:spMkLst>
            <pc:docMk/>
            <pc:sldMk cId="1691333797" sldId="259"/>
            <ac:spMk id="2" creationId="{7799E380-63F6-B656-4D2A-C99674D56892}"/>
          </ac:spMkLst>
        </pc:spChg>
        <pc:spChg chg="mod">
          <ac:chgData name="Aleksi Alhola" userId="eb58bcae-22be-4b6b-baa8-4f40a4e519c0" providerId="ADAL" clId="{128237B4-8F5D-47D4-9A8C-887C73342886}" dt="2025-02-03T08:37:08.340" v="9012" actId="20577"/>
          <ac:spMkLst>
            <pc:docMk/>
            <pc:sldMk cId="1691333797" sldId="259"/>
            <ac:spMk id="3" creationId="{4B64FA68-1D20-2B50-EE53-0A42ADB21432}"/>
          </ac:spMkLst>
        </pc:spChg>
        <pc:spChg chg="del">
          <ac:chgData name="Aleksi Alhola" userId="eb58bcae-22be-4b6b-baa8-4f40a4e519c0" providerId="ADAL" clId="{128237B4-8F5D-47D4-9A8C-887C73342886}" dt="2025-02-03T08:36:48.009" v="9008" actId="26606"/>
          <ac:spMkLst>
            <pc:docMk/>
            <pc:sldMk cId="1691333797" sldId="259"/>
            <ac:spMk id="8" creationId="{DEE2AD96-B495-4E06-9291-B71706F728CB}"/>
          </ac:spMkLst>
        </pc:spChg>
        <pc:spChg chg="del">
          <ac:chgData name="Aleksi Alhola" userId="eb58bcae-22be-4b6b-baa8-4f40a4e519c0" providerId="ADAL" clId="{128237B4-8F5D-47D4-9A8C-887C73342886}" dt="2025-02-03T08:36:48.009" v="9008" actId="26606"/>
          <ac:spMkLst>
            <pc:docMk/>
            <pc:sldMk cId="1691333797" sldId="259"/>
            <ac:spMk id="10" creationId="{53CF6D67-C5A8-4ADD-9E8E-1E38CA1D3166}"/>
          </ac:spMkLst>
        </pc:spChg>
        <pc:spChg chg="del">
          <ac:chgData name="Aleksi Alhola" userId="eb58bcae-22be-4b6b-baa8-4f40a4e519c0" providerId="ADAL" clId="{128237B4-8F5D-47D4-9A8C-887C73342886}" dt="2025-02-03T08:36:48.009" v="9008" actId="26606"/>
          <ac:spMkLst>
            <pc:docMk/>
            <pc:sldMk cId="1691333797" sldId="259"/>
            <ac:spMk id="12" creationId="{86909FA0-B515-4681-B7A8-FA281D133B94}"/>
          </ac:spMkLst>
        </pc:spChg>
        <pc:spChg chg="del">
          <ac:chgData name="Aleksi Alhola" userId="eb58bcae-22be-4b6b-baa8-4f40a4e519c0" providerId="ADAL" clId="{128237B4-8F5D-47D4-9A8C-887C73342886}" dt="2025-02-03T08:36:48.009" v="9008" actId="26606"/>
          <ac:spMkLst>
            <pc:docMk/>
            <pc:sldMk cId="1691333797" sldId="259"/>
            <ac:spMk id="14" creationId="{21C9FE86-FCC3-4A31-AA1C-C882262B7FE7}"/>
          </ac:spMkLst>
        </pc:spChg>
        <pc:spChg chg="del">
          <ac:chgData name="Aleksi Alhola" userId="eb58bcae-22be-4b6b-baa8-4f40a4e519c0" providerId="ADAL" clId="{128237B4-8F5D-47D4-9A8C-887C73342886}" dt="2025-02-03T08:36:48.009" v="9008" actId="26606"/>
          <ac:spMkLst>
            <pc:docMk/>
            <pc:sldMk cId="1691333797" sldId="259"/>
            <ac:spMk id="16" creationId="{7D96243B-ECED-4B71-8E06-AE9A285EAD20}"/>
          </ac:spMkLst>
        </pc:spChg>
        <pc:spChg chg="del">
          <ac:chgData name="Aleksi Alhola" userId="eb58bcae-22be-4b6b-baa8-4f40a4e519c0" providerId="ADAL" clId="{128237B4-8F5D-47D4-9A8C-887C73342886}" dt="2025-02-03T08:36:48.009" v="9008" actId="26606"/>
          <ac:spMkLst>
            <pc:docMk/>
            <pc:sldMk cId="1691333797" sldId="259"/>
            <ac:spMk id="18" creationId="{A09989E4-EFDC-4A90-A633-E0525FB4139E}"/>
          </ac:spMkLst>
        </pc:spChg>
        <pc:spChg chg="add">
          <ac:chgData name="Aleksi Alhola" userId="eb58bcae-22be-4b6b-baa8-4f40a4e519c0" providerId="ADAL" clId="{128237B4-8F5D-47D4-9A8C-887C73342886}" dt="2025-02-03T08:36:48.009" v="9008" actId="26606"/>
          <ac:spMkLst>
            <pc:docMk/>
            <pc:sldMk cId="1691333797" sldId="259"/>
            <ac:spMk id="23" creationId="{777A147A-9ED8-46B4-8660-1B3C2AA880B5}"/>
          </ac:spMkLst>
        </pc:spChg>
        <pc:spChg chg="add">
          <ac:chgData name="Aleksi Alhola" userId="eb58bcae-22be-4b6b-baa8-4f40a4e519c0" providerId="ADAL" clId="{128237B4-8F5D-47D4-9A8C-887C73342886}" dt="2025-02-03T08:36:48.009" v="9008" actId="26606"/>
          <ac:spMkLst>
            <pc:docMk/>
            <pc:sldMk cId="1691333797" sldId="259"/>
            <ac:spMk id="25" creationId="{5D6C15A0-C087-4593-8414-2B4EC1CDC3DE}"/>
          </ac:spMkLst>
        </pc:spChg>
      </pc:sldChg>
      <pc:sldChg chg="addSp delSp modSp mod setBg addAnim modNotesTx">
        <pc:chgData name="Aleksi Alhola" userId="eb58bcae-22be-4b6b-baa8-4f40a4e519c0" providerId="ADAL" clId="{128237B4-8F5D-47D4-9A8C-887C73342886}" dt="2025-02-03T08:37:35.773" v="9014"/>
        <pc:sldMkLst>
          <pc:docMk/>
          <pc:sldMk cId="3451841215" sldId="260"/>
        </pc:sldMkLst>
        <pc:spChg chg="mod">
          <ac:chgData name="Aleksi Alhola" userId="eb58bcae-22be-4b6b-baa8-4f40a4e519c0" providerId="ADAL" clId="{128237B4-8F5D-47D4-9A8C-887C73342886}" dt="2025-02-03T08:37:35.773" v="9013" actId="26606"/>
          <ac:spMkLst>
            <pc:docMk/>
            <pc:sldMk cId="3451841215" sldId="260"/>
            <ac:spMk id="2" creationId="{3B06B8A4-8D53-675F-830B-685C24A5E252}"/>
          </ac:spMkLst>
        </pc:spChg>
        <pc:spChg chg="del">
          <ac:chgData name="Aleksi Alhola" userId="eb58bcae-22be-4b6b-baa8-4f40a4e519c0" providerId="ADAL" clId="{128237B4-8F5D-47D4-9A8C-887C73342886}" dt="2025-02-03T08:37:35.773" v="9013" actId="26606"/>
          <ac:spMkLst>
            <pc:docMk/>
            <pc:sldMk cId="3451841215" sldId="260"/>
            <ac:spMk id="8" creationId="{0E30439A-8A5B-46EC-8283-9B6B031D40D0}"/>
          </ac:spMkLst>
        </pc:spChg>
        <pc:spChg chg="del">
          <ac:chgData name="Aleksi Alhola" userId="eb58bcae-22be-4b6b-baa8-4f40a4e519c0" providerId="ADAL" clId="{128237B4-8F5D-47D4-9A8C-887C73342886}" dt="2025-02-03T08:37:35.773" v="9013" actId="26606"/>
          <ac:spMkLst>
            <pc:docMk/>
            <pc:sldMk cId="3451841215" sldId="260"/>
            <ac:spMk id="10" creationId="{5CEAD642-85CF-4750-8432-7C80C901F001}"/>
          </ac:spMkLst>
        </pc:spChg>
        <pc:spChg chg="del">
          <ac:chgData name="Aleksi Alhola" userId="eb58bcae-22be-4b6b-baa8-4f40a4e519c0" providerId="ADAL" clId="{128237B4-8F5D-47D4-9A8C-887C73342886}" dt="2025-02-03T08:37:35.773" v="9013" actId="26606"/>
          <ac:spMkLst>
            <pc:docMk/>
            <pc:sldMk cId="3451841215" sldId="260"/>
            <ac:spMk id="12" creationId="{FA33EEAE-15D5-4119-8C1E-89D943F911EF}"/>
          </ac:spMkLst>
        </pc:spChg>
        <pc:spChg chg="del">
          <ac:chgData name="Aleksi Alhola" userId="eb58bcae-22be-4b6b-baa8-4f40a4e519c0" providerId="ADAL" clId="{128237B4-8F5D-47D4-9A8C-887C73342886}" dt="2025-02-03T08:37:35.773" v="9013" actId="26606"/>
          <ac:spMkLst>
            <pc:docMk/>
            <pc:sldMk cId="3451841215" sldId="260"/>
            <ac:spMk id="14" creationId="{730D8B3B-9B80-4025-B934-26DC7D7CD231}"/>
          </ac:spMkLst>
        </pc:spChg>
        <pc:spChg chg="del">
          <ac:chgData name="Aleksi Alhola" userId="eb58bcae-22be-4b6b-baa8-4f40a4e519c0" providerId="ADAL" clId="{128237B4-8F5D-47D4-9A8C-887C73342886}" dt="2025-02-03T08:37:35.773" v="9013" actId="26606"/>
          <ac:spMkLst>
            <pc:docMk/>
            <pc:sldMk cId="3451841215" sldId="260"/>
            <ac:spMk id="16" creationId="{B5A1B09C-1565-46F8-B70F-621C5EB48A09}"/>
          </ac:spMkLst>
        </pc:spChg>
        <pc:spChg chg="del">
          <ac:chgData name="Aleksi Alhola" userId="eb58bcae-22be-4b6b-baa8-4f40a4e519c0" providerId="ADAL" clId="{128237B4-8F5D-47D4-9A8C-887C73342886}" dt="2025-02-03T08:37:35.773" v="9013" actId="26606"/>
          <ac:spMkLst>
            <pc:docMk/>
            <pc:sldMk cId="3451841215" sldId="260"/>
            <ac:spMk id="18" creationId="{8C516CC8-80AC-446C-A56E-9F54B7210402}"/>
          </ac:spMkLst>
        </pc:spChg>
        <pc:spChg chg="del">
          <ac:chgData name="Aleksi Alhola" userId="eb58bcae-22be-4b6b-baa8-4f40a4e519c0" providerId="ADAL" clId="{128237B4-8F5D-47D4-9A8C-887C73342886}" dt="2025-02-03T08:37:35.773" v="9013" actId="26606"/>
          <ac:spMkLst>
            <pc:docMk/>
            <pc:sldMk cId="3451841215" sldId="260"/>
            <ac:spMk id="20" creationId="{53947E58-F088-49F1-A3D1-DEA690192E84}"/>
          </ac:spMkLst>
        </pc:spChg>
        <pc:spChg chg="add">
          <ac:chgData name="Aleksi Alhola" userId="eb58bcae-22be-4b6b-baa8-4f40a4e519c0" providerId="ADAL" clId="{128237B4-8F5D-47D4-9A8C-887C73342886}" dt="2025-02-03T08:37:35.773" v="9013" actId="26606"/>
          <ac:spMkLst>
            <pc:docMk/>
            <pc:sldMk cId="3451841215" sldId="260"/>
            <ac:spMk id="25" creationId="{943CAA20-3569-4189-9E48-239A229A86CA}"/>
          </ac:spMkLst>
        </pc:spChg>
        <pc:spChg chg="add">
          <ac:chgData name="Aleksi Alhola" userId="eb58bcae-22be-4b6b-baa8-4f40a4e519c0" providerId="ADAL" clId="{128237B4-8F5D-47D4-9A8C-887C73342886}" dt="2025-02-03T08:37:35.773" v="9013" actId="26606"/>
          <ac:spMkLst>
            <pc:docMk/>
            <pc:sldMk cId="3451841215" sldId="260"/>
            <ac:spMk id="27" creationId="{DA542B6D-E775-4832-91DC-2D20F857813A}"/>
          </ac:spMkLst>
        </pc:spChg>
      </pc:sldChg>
      <pc:sldChg chg="addSp delSp modSp mod setBg">
        <pc:chgData name="Aleksi Alhola" userId="eb58bcae-22be-4b6b-baa8-4f40a4e519c0" providerId="ADAL" clId="{128237B4-8F5D-47D4-9A8C-887C73342886}" dt="2025-02-03T08:37:56.940" v="9015" actId="26606"/>
        <pc:sldMkLst>
          <pc:docMk/>
          <pc:sldMk cId="352984218" sldId="261"/>
        </pc:sldMkLst>
        <pc:spChg chg="mod">
          <ac:chgData name="Aleksi Alhola" userId="eb58bcae-22be-4b6b-baa8-4f40a4e519c0" providerId="ADAL" clId="{128237B4-8F5D-47D4-9A8C-887C73342886}" dt="2025-02-03T08:37:56.940" v="9015" actId="26606"/>
          <ac:spMkLst>
            <pc:docMk/>
            <pc:sldMk cId="352984218" sldId="261"/>
            <ac:spMk id="2" creationId="{E893A4E9-98B8-B25C-B6B0-07C632DF5D43}"/>
          </ac:spMkLst>
        </pc:spChg>
        <pc:spChg chg="mod">
          <ac:chgData name="Aleksi Alhola" userId="eb58bcae-22be-4b6b-baa8-4f40a4e519c0" providerId="ADAL" clId="{128237B4-8F5D-47D4-9A8C-887C73342886}" dt="2025-02-03T08:37:56.940" v="9015" actId="26606"/>
          <ac:spMkLst>
            <pc:docMk/>
            <pc:sldMk cId="352984218" sldId="261"/>
            <ac:spMk id="3" creationId="{B791F5EE-B86F-3BD5-A916-3F8FF9EEA764}"/>
          </ac:spMkLst>
        </pc:spChg>
        <pc:spChg chg="del">
          <ac:chgData name="Aleksi Alhola" userId="eb58bcae-22be-4b6b-baa8-4f40a4e519c0" providerId="ADAL" clId="{128237B4-8F5D-47D4-9A8C-887C73342886}" dt="2025-02-03T08:37:56.940" v="9015" actId="26606"/>
          <ac:spMkLst>
            <pc:docMk/>
            <pc:sldMk cId="352984218" sldId="261"/>
            <ac:spMk id="8" creationId="{DEE2AD96-B495-4E06-9291-B71706F728CB}"/>
          </ac:spMkLst>
        </pc:spChg>
        <pc:spChg chg="del">
          <ac:chgData name="Aleksi Alhola" userId="eb58bcae-22be-4b6b-baa8-4f40a4e519c0" providerId="ADAL" clId="{128237B4-8F5D-47D4-9A8C-887C73342886}" dt="2025-02-03T08:37:56.940" v="9015" actId="26606"/>
          <ac:spMkLst>
            <pc:docMk/>
            <pc:sldMk cId="352984218" sldId="261"/>
            <ac:spMk id="10" creationId="{53CF6D67-C5A8-4ADD-9E8E-1E38CA1D3166}"/>
          </ac:spMkLst>
        </pc:spChg>
        <pc:spChg chg="del">
          <ac:chgData name="Aleksi Alhola" userId="eb58bcae-22be-4b6b-baa8-4f40a4e519c0" providerId="ADAL" clId="{128237B4-8F5D-47D4-9A8C-887C73342886}" dt="2025-02-03T08:37:56.940" v="9015" actId="26606"/>
          <ac:spMkLst>
            <pc:docMk/>
            <pc:sldMk cId="352984218" sldId="261"/>
            <ac:spMk id="12" creationId="{86909FA0-B515-4681-B7A8-FA281D133B94}"/>
          </ac:spMkLst>
        </pc:spChg>
        <pc:spChg chg="del">
          <ac:chgData name="Aleksi Alhola" userId="eb58bcae-22be-4b6b-baa8-4f40a4e519c0" providerId="ADAL" clId="{128237B4-8F5D-47D4-9A8C-887C73342886}" dt="2025-02-03T08:37:56.940" v="9015" actId="26606"/>
          <ac:spMkLst>
            <pc:docMk/>
            <pc:sldMk cId="352984218" sldId="261"/>
            <ac:spMk id="14" creationId="{21C9FE86-FCC3-4A31-AA1C-C882262B7FE7}"/>
          </ac:spMkLst>
        </pc:spChg>
        <pc:spChg chg="del">
          <ac:chgData name="Aleksi Alhola" userId="eb58bcae-22be-4b6b-baa8-4f40a4e519c0" providerId="ADAL" clId="{128237B4-8F5D-47D4-9A8C-887C73342886}" dt="2025-02-03T08:37:56.940" v="9015" actId="26606"/>
          <ac:spMkLst>
            <pc:docMk/>
            <pc:sldMk cId="352984218" sldId="261"/>
            <ac:spMk id="16" creationId="{7D96243B-ECED-4B71-8E06-AE9A285EAD20}"/>
          </ac:spMkLst>
        </pc:spChg>
        <pc:spChg chg="del">
          <ac:chgData name="Aleksi Alhola" userId="eb58bcae-22be-4b6b-baa8-4f40a4e519c0" providerId="ADAL" clId="{128237B4-8F5D-47D4-9A8C-887C73342886}" dt="2025-02-03T08:37:56.940" v="9015" actId="26606"/>
          <ac:spMkLst>
            <pc:docMk/>
            <pc:sldMk cId="352984218" sldId="261"/>
            <ac:spMk id="18" creationId="{A09989E4-EFDC-4A90-A633-E0525FB4139E}"/>
          </ac:spMkLst>
        </pc:spChg>
        <pc:spChg chg="add">
          <ac:chgData name="Aleksi Alhola" userId="eb58bcae-22be-4b6b-baa8-4f40a4e519c0" providerId="ADAL" clId="{128237B4-8F5D-47D4-9A8C-887C73342886}" dt="2025-02-03T08:37:56.940" v="9015" actId="26606"/>
          <ac:spMkLst>
            <pc:docMk/>
            <pc:sldMk cId="352984218" sldId="261"/>
            <ac:spMk id="23" creationId="{100EDD19-6802-4EC3-95CE-CFFAB042CFD6}"/>
          </ac:spMkLst>
        </pc:spChg>
        <pc:spChg chg="add">
          <ac:chgData name="Aleksi Alhola" userId="eb58bcae-22be-4b6b-baa8-4f40a4e519c0" providerId="ADAL" clId="{128237B4-8F5D-47D4-9A8C-887C73342886}" dt="2025-02-03T08:37:56.940" v="9015" actId="26606"/>
          <ac:spMkLst>
            <pc:docMk/>
            <pc:sldMk cId="352984218" sldId="261"/>
            <ac:spMk id="25" creationId="{DB17E863-922E-4C26-BD64-E8FD41D28661}"/>
          </ac:spMkLst>
        </pc:spChg>
      </pc:sldChg>
      <pc:sldChg chg="addSp delSp modSp mod setBg">
        <pc:chgData name="Aleksi Alhola" userId="eb58bcae-22be-4b6b-baa8-4f40a4e519c0" providerId="ADAL" clId="{128237B4-8F5D-47D4-9A8C-887C73342886}" dt="2025-02-03T08:38:49.111" v="9113" actId="20577"/>
        <pc:sldMkLst>
          <pc:docMk/>
          <pc:sldMk cId="754530018" sldId="262"/>
        </pc:sldMkLst>
        <pc:spChg chg="mod">
          <ac:chgData name="Aleksi Alhola" userId="eb58bcae-22be-4b6b-baa8-4f40a4e519c0" providerId="ADAL" clId="{128237B4-8F5D-47D4-9A8C-887C73342886}" dt="2025-02-03T08:38:11.340" v="9016" actId="26606"/>
          <ac:spMkLst>
            <pc:docMk/>
            <pc:sldMk cId="754530018" sldId="262"/>
            <ac:spMk id="2" creationId="{2F50D799-BDE6-43C6-1626-B7B3D029E6AB}"/>
          </ac:spMkLst>
        </pc:spChg>
        <pc:spChg chg="del">
          <ac:chgData name="Aleksi Alhola" userId="eb58bcae-22be-4b6b-baa8-4f40a4e519c0" providerId="ADAL" clId="{128237B4-8F5D-47D4-9A8C-887C73342886}" dt="2025-02-03T08:38:11.340" v="9016" actId="26606"/>
          <ac:spMkLst>
            <pc:docMk/>
            <pc:sldMk cId="754530018" sldId="262"/>
            <ac:spMk id="8" creationId="{DEE2AD96-B495-4E06-9291-B71706F728CB}"/>
          </ac:spMkLst>
        </pc:spChg>
        <pc:spChg chg="del">
          <ac:chgData name="Aleksi Alhola" userId="eb58bcae-22be-4b6b-baa8-4f40a4e519c0" providerId="ADAL" clId="{128237B4-8F5D-47D4-9A8C-887C73342886}" dt="2025-02-03T08:38:11.340" v="9016" actId="26606"/>
          <ac:spMkLst>
            <pc:docMk/>
            <pc:sldMk cId="754530018" sldId="262"/>
            <ac:spMk id="10" creationId="{53CF6D67-C5A8-4ADD-9E8E-1E38CA1D3166}"/>
          </ac:spMkLst>
        </pc:spChg>
        <pc:spChg chg="del">
          <ac:chgData name="Aleksi Alhola" userId="eb58bcae-22be-4b6b-baa8-4f40a4e519c0" providerId="ADAL" clId="{128237B4-8F5D-47D4-9A8C-887C73342886}" dt="2025-02-03T08:38:11.340" v="9016" actId="26606"/>
          <ac:spMkLst>
            <pc:docMk/>
            <pc:sldMk cId="754530018" sldId="262"/>
            <ac:spMk id="12" creationId="{86909FA0-B515-4681-B7A8-FA281D133B94}"/>
          </ac:spMkLst>
        </pc:spChg>
        <pc:spChg chg="del">
          <ac:chgData name="Aleksi Alhola" userId="eb58bcae-22be-4b6b-baa8-4f40a4e519c0" providerId="ADAL" clId="{128237B4-8F5D-47D4-9A8C-887C73342886}" dt="2025-02-03T08:38:11.340" v="9016" actId="26606"/>
          <ac:spMkLst>
            <pc:docMk/>
            <pc:sldMk cId="754530018" sldId="262"/>
            <ac:spMk id="14" creationId="{21C9FE86-FCC3-4A31-AA1C-C882262B7FE7}"/>
          </ac:spMkLst>
        </pc:spChg>
        <pc:spChg chg="del">
          <ac:chgData name="Aleksi Alhola" userId="eb58bcae-22be-4b6b-baa8-4f40a4e519c0" providerId="ADAL" clId="{128237B4-8F5D-47D4-9A8C-887C73342886}" dt="2025-02-03T08:38:11.340" v="9016" actId="26606"/>
          <ac:spMkLst>
            <pc:docMk/>
            <pc:sldMk cId="754530018" sldId="262"/>
            <ac:spMk id="16" creationId="{7D96243B-ECED-4B71-8E06-AE9A285EAD20}"/>
          </ac:spMkLst>
        </pc:spChg>
        <pc:spChg chg="del">
          <ac:chgData name="Aleksi Alhola" userId="eb58bcae-22be-4b6b-baa8-4f40a4e519c0" providerId="ADAL" clId="{128237B4-8F5D-47D4-9A8C-887C73342886}" dt="2025-02-03T08:38:11.340" v="9016" actId="26606"/>
          <ac:spMkLst>
            <pc:docMk/>
            <pc:sldMk cId="754530018" sldId="262"/>
            <ac:spMk id="18" creationId="{A09989E4-EFDC-4A90-A633-E0525FB4139E}"/>
          </ac:spMkLst>
        </pc:spChg>
        <pc:spChg chg="mod">
          <ac:chgData name="Aleksi Alhola" userId="eb58bcae-22be-4b6b-baa8-4f40a4e519c0" providerId="ADAL" clId="{128237B4-8F5D-47D4-9A8C-887C73342886}" dt="2025-02-03T08:38:49.111" v="9113" actId="20577"/>
          <ac:spMkLst>
            <pc:docMk/>
            <pc:sldMk cId="754530018" sldId="262"/>
            <ac:spMk id="21" creationId="{5F18DD53-8B43-BF0A-0DE6-992E4579ADB7}"/>
          </ac:spMkLst>
        </pc:spChg>
        <pc:spChg chg="add">
          <ac:chgData name="Aleksi Alhola" userId="eb58bcae-22be-4b6b-baa8-4f40a4e519c0" providerId="ADAL" clId="{128237B4-8F5D-47D4-9A8C-887C73342886}" dt="2025-02-03T08:38:11.340" v="9016" actId="26606"/>
          <ac:spMkLst>
            <pc:docMk/>
            <pc:sldMk cId="754530018" sldId="262"/>
            <ac:spMk id="26" creationId="{100EDD19-6802-4EC3-95CE-CFFAB042CFD6}"/>
          </ac:spMkLst>
        </pc:spChg>
        <pc:spChg chg="add">
          <ac:chgData name="Aleksi Alhola" userId="eb58bcae-22be-4b6b-baa8-4f40a4e519c0" providerId="ADAL" clId="{128237B4-8F5D-47D4-9A8C-887C73342886}" dt="2025-02-03T08:38:11.340" v="9016" actId="26606"/>
          <ac:spMkLst>
            <pc:docMk/>
            <pc:sldMk cId="754530018" sldId="262"/>
            <ac:spMk id="28" creationId="{DB17E863-922E-4C26-BD64-E8FD41D28661}"/>
          </ac:spMkLst>
        </pc:spChg>
      </pc:sldChg>
      <pc:sldChg chg="addSp delSp modSp mod setBg addAnim modNotesTx">
        <pc:chgData name="Aleksi Alhola" userId="eb58bcae-22be-4b6b-baa8-4f40a4e519c0" providerId="ADAL" clId="{128237B4-8F5D-47D4-9A8C-887C73342886}" dt="2025-02-03T08:39:06.384" v="9115"/>
        <pc:sldMkLst>
          <pc:docMk/>
          <pc:sldMk cId="2451157158" sldId="263"/>
        </pc:sldMkLst>
        <pc:spChg chg="mod">
          <ac:chgData name="Aleksi Alhola" userId="eb58bcae-22be-4b6b-baa8-4f40a4e519c0" providerId="ADAL" clId="{128237B4-8F5D-47D4-9A8C-887C73342886}" dt="2025-02-03T08:39:06.384" v="9114" actId="26606"/>
          <ac:spMkLst>
            <pc:docMk/>
            <pc:sldMk cId="2451157158" sldId="263"/>
            <ac:spMk id="2" creationId="{6E83E957-A3CC-F875-D09B-BEEC742DE43A}"/>
          </ac:spMkLst>
        </pc:spChg>
        <pc:spChg chg="del">
          <ac:chgData name="Aleksi Alhola" userId="eb58bcae-22be-4b6b-baa8-4f40a4e519c0" providerId="ADAL" clId="{128237B4-8F5D-47D4-9A8C-887C73342886}" dt="2025-02-03T08:39:06.384" v="9114" actId="26606"/>
          <ac:spMkLst>
            <pc:docMk/>
            <pc:sldMk cId="2451157158" sldId="263"/>
            <ac:spMk id="8" creationId="{0E30439A-8A5B-46EC-8283-9B6B031D40D0}"/>
          </ac:spMkLst>
        </pc:spChg>
        <pc:spChg chg="del">
          <ac:chgData name="Aleksi Alhola" userId="eb58bcae-22be-4b6b-baa8-4f40a4e519c0" providerId="ADAL" clId="{128237B4-8F5D-47D4-9A8C-887C73342886}" dt="2025-02-03T08:39:06.384" v="9114" actId="26606"/>
          <ac:spMkLst>
            <pc:docMk/>
            <pc:sldMk cId="2451157158" sldId="263"/>
            <ac:spMk id="10" creationId="{5CEAD642-85CF-4750-8432-7C80C901F001}"/>
          </ac:spMkLst>
        </pc:spChg>
        <pc:spChg chg="del">
          <ac:chgData name="Aleksi Alhola" userId="eb58bcae-22be-4b6b-baa8-4f40a4e519c0" providerId="ADAL" clId="{128237B4-8F5D-47D4-9A8C-887C73342886}" dt="2025-02-03T08:39:06.384" v="9114" actId="26606"/>
          <ac:spMkLst>
            <pc:docMk/>
            <pc:sldMk cId="2451157158" sldId="263"/>
            <ac:spMk id="12" creationId="{FA33EEAE-15D5-4119-8C1E-89D943F911EF}"/>
          </ac:spMkLst>
        </pc:spChg>
        <pc:spChg chg="del">
          <ac:chgData name="Aleksi Alhola" userId="eb58bcae-22be-4b6b-baa8-4f40a4e519c0" providerId="ADAL" clId="{128237B4-8F5D-47D4-9A8C-887C73342886}" dt="2025-02-03T08:39:06.384" v="9114" actId="26606"/>
          <ac:spMkLst>
            <pc:docMk/>
            <pc:sldMk cId="2451157158" sldId="263"/>
            <ac:spMk id="14" creationId="{730D8B3B-9B80-4025-B934-26DC7D7CD231}"/>
          </ac:spMkLst>
        </pc:spChg>
        <pc:spChg chg="del">
          <ac:chgData name="Aleksi Alhola" userId="eb58bcae-22be-4b6b-baa8-4f40a4e519c0" providerId="ADAL" clId="{128237B4-8F5D-47D4-9A8C-887C73342886}" dt="2025-02-03T08:39:06.384" v="9114" actId="26606"/>
          <ac:spMkLst>
            <pc:docMk/>
            <pc:sldMk cId="2451157158" sldId="263"/>
            <ac:spMk id="16" creationId="{B5A1B09C-1565-46F8-B70F-621C5EB48A09}"/>
          </ac:spMkLst>
        </pc:spChg>
        <pc:spChg chg="del">
          <ac:chgData name="Aleksi Alhola" userId="eb58bcae-22be-4b6b-baa8-4f40a4e519c0" providerId="ADAL" clId="{128237B4-8F5D-47D4-9A8C-887C73342886}" dt="2025-02-03T08:39:06.384" v="9114" actId="26606"/>
          <ac:spMkLst>
            <pc:docMk/>
            <pc:sldMk cId="2451157158" sldId="263"/>
            <ac:spMk id="18" creationId="{8C516CC8-80AC-446C-A56E-9F54B7210402}"/>
          </ac:spMkLst>
        </pc:spChg>
        <pc:spChg chg="del">
          <ac:chgData name="Aleksi Alhola" userId="eb58bcae-22be-4b6b-baa8-4f40a4e519c0" providerId="ADAL" clId="{128237B4-8F5D-47D4-9A8C-887C73342886}" dt="2025-02-03T08:39:06.384" v="9114" actId="26606"/>
          <ac:spMkLst>
            <pc:docMk/>
            <pc:sldMk cId="2451157158" sldId="263"/>
            <ac:spMk id="20" creationId="{53947E58-F088-49F1-A3D1-DEA690192E84}"/>
          </ac:spMkLst>
        </pc:spChg>
        <pc:spChg chg="add">
          <ac:chgData name="Aleksi Alhola" userId="eb58bcae-22be-4b6b-baa8-4f40a4e519c0" providerId="ADAL" clId="{128237B4-8F5D-47D4-9A8C-887C73342886}" dt="2025-02-03T08:39:06.384" v="9114" actId="26606"/>
          <ac:spMkLst>
            <pc:docMk/>
            <pc:sldMk cId="2451157158" sldId="263"/>
            <ac:spMk id="25" creationId="{943CAA20-3569-4189-9E48-239A229A86CA}"/>
          </ac:spMkLst>
        </pc:spChg>
        <pc:spChg chg="add">
          <ac:chgData name="Aleksi Alhola" userId="eb58bcae-22be-4b6b-baa8-4f40a4e519c0" providerId="ADAL" clId="{128237B4-8F5D-47D4-9A8C-887C73342886}" dt="2025-02-03T08:39:06.384" v="9114" actId="26606"/>
          <ac:spMkLst>
            <pc:docMk/>
            <pc:sldMk cId="2451157158" sldId="263"/>
            <ac:spMk id="27" creationId="{DA542B6D-E775-4832-91DC-2D20F857813A}"/>
          </ac:spMkLst>
        </pc:spChg>
      </pc:sldChg>
      <pc:sldChg chg="addSp delSp modSp mod setBg">
        <pc:chgData name="Aleksi Alhola" userId="eb58bcae-22be-4b6b-baa8-4f40a4e519c0" providerId="ADAL" clId="{128237B4-8F5D-47D4-9A8C-887C73342886}" dt="2025-02-03T08:39:34.559" v="9118" actId="20577"/>
        <pc:sldMkLst>
          <pc:docMk/>
          <pc:sldMk cId="3599476464" sldId="264"/>
        </pc:sldMkLst>
        <pc:spChg chg="mod">
          <ac:chgData name="Aleksi Alhola" userId="eb58bcae-22be-4b6b-baa8-4f40a4e519c0" providerId="ADAL" clId="{128237B4-8F5D-47D4-9A8C-887C73342886}" dt="2025-02-03T08:39:12.789" v="9116" actId="26606"/>
          <ac:spMkLst>
            <pc:docMk/>
            <pc:sldMk cId="3599476464" sldId="264"/>
            <ac:spMk id="2" creationId="{C4B839EC-C9B4-832B-F89F-53602FB894A0}"/>
          </ac:spMkLst>
        </pc:spChg>
        <pc:spChg chg="mod">
          <ac:chgData name="Aleksi Alhola" userId="eb58bcae-22be-4b6b-baa8-4f40a4e519c0" providerId="ADAL" clId="{128237B4-8F5D-47D4-9A8C-887C73342886}" dt="2025-02-03T08:39:34.559" v="9118" actId="20577"/>
          <ac:spMkLst>
            <pc:docMk/>
            <pc:sldMk cId="3599476464" sldId="264"/>
            <ac:spMk id="3" creationId="{DF83884A-5DE2-54CC-2EF8-41E5BE12BB87}"/>
          </ac:spMkLst>
        </pc:spChg>
        <pc:spChg chg="del">
          <ac:chgData name="Aleksi Alhola" userId="eb58bcae-22be-4b6b-baa8-4f40a4e519c0" providerId="ADAL" clId="{128237B4-8F5D-47D4-9A8C-887C73342886}" dt="2025-02-03T08:39:12.789" v="9116" actId="26606"/>
          <ac:spMkLst>
            <pc:docMk/>
            <pc:sldMk cId="3599476464" sldId="264"/>
            <ac:spMk id="8" creationId="{DEE2AD96-B495-4E06-9291-B71706F728CB}"/>
          </ac:spMkLst>
        </pc:spChg>
        <pc:spChg chg="del">
          <ac:chgData name="Aleksi Alhola" userId="eb58bcae-22be-4b6b-baa8-4f40a4e519c0" providerId="ADAL" clId="{128237B4-8F5D-47D4-9A8C-887C73342886}" dt="2025-02-03T08:39:12.789" v="9116" actId="26606"/>
          <ac:spMkLst>
            <pc:docMk/>
            <pc:sldMk cId="3599476464" sldId="264"/>
            <ac:spMk id="10" creationId="{53CF6D67-C5A8-4ADD-9E8E-1E38CA1D3166}"/>
          </ac:spMkLst>
        </pc:spChg>
        <pc:spChg chg="del">
          <ac:chgData name="Aleksi Alhola" userId="eb58bcae-22be-4b6b-baa8-4f40a4e519c0" providerId="ADAL" clId="{128237B4-8F5D-47D4-9A8C-887C73342886}" dt="2025-02-03T08:39:12.789" v="9116" actId="26606"/>
          <ac:spMkLst>
            <pc:docMk/>
            <pc:sldMk cId="3599476464" sldId="264"/>
            <ac:spMk id="12" creationId="{86909FA0-B515-4681-B7A8-FA281D133B94}"/>
          </ac:spMkLst>
        </pc:spChg>
        <pc:spChg chg="del">
          <ac:chgData name="Aleksi Alhola" userId="eb58bcae-22be-4b6b-baa8-4f40a4e519c0" providerId="ADAL" clId="{128237B4-8F5D-47D4-9A8C-887C73342886}" dt="2025-02-03T08:39:12.789" v="9116" actId="26606"/>
          <ac:spMkLst>
            <pc:docMk/>
            <pc:sldMk cId="3599476464" sldId="264"/>
            <ac:spMk id="14" creationId="{21C9FE86-FCC3-4A31-AA1C-C882262B7FE7}"/>
          </ac:spMkLst>
        </pc:spChg>
        <pc:spChg chg="del">
          <ac:chgData name="Aleksi Alhola" userId="eb58bcae-22be-4b6b-baa8-4f40a4e519c0" providerId="ADAL" clId="{128237B4-8F5D-47D4-9A8C-887C73342886}" dt="2025-02-03T08:39:12.789" v="9116" actId="26606"/>
          <ac:spMkLst>
            <pc:docMk/>
            <pc:sldMk cId="3599476464" sldId="264"/>
            <ac:spMk id="16" creationId="{7D96243B-ECED-4B71-8E06-AE9A285EAD20}"/>
          </ac:spMkLst>
        </pc:spChg>
        <pc:spChg chg="del">
          <ac:chgData name="Aleksi Alhola" userId="eb58bcae-22be-4b6b-baa8-4f40a4e519c0" providerId="ADAL" clId="{128237B4-8F5D-47D4-9A8C-887C73342886}" dt="2025-02-03T08:39:12.789" v="9116" actId="26606"/>
          <ac:spMkLst>
            <pc:docMk/>
            <pc:sldMk cId="3599476464" sldId="264"/>
            <ac:spMk id="18" creationId="{A09989E4-EFDC-4A90-A633-E0525FB4139E}"/>
          </ac:spMkLst>
        </pc:spChg>
        <pc:spChg chg="add">
          <ac:chgData name="Aleksi Alhola" userId="eb58bcae-22be-4b6b-baa8-4f40a4e519c0" providerId="ADAL" clId="{128237B4-8F5D-47D4-9A8C-887C73342886}" dt="2025-02-03T08:39:12.789" v="9116" actId="26606"/>
          <ac:spMkLst>
            <pc:docMk/>
            <pc:sldMk cId="3599476464" sldId="264"/>
            <ac:spMk id="23" creationId="{777A147A-9ED8-46B4-8660-1B3C2AA880B5}"/>
          </ac:spMkLst>
        </pc:spChg>
        <pc:spChg chg="add">
          <ac:chgData name="Aleksi Alhola" userId="eb58bcae-22be-4b6b-baa8-4f40a4e519c0" providerId="ADAL" clId="{128237B4-8F5D-47D4-9A8C-887C73342886}" dt="2025-02-03T08:39:12.789" v="9116" actId="26606"/>
          <ac:spMkLst>
            <pc:docMk/>
            <pc:sldMk cId="3599476464" sldId="264"/>
            <ac:spMk id="25" creationId="{5D6C15A0-C087-4593-8414-2B4EC1CDC3DE}"/>
          </ac:spMkLst>
        </pc:spChg>
      </pc:sldChg>
      <pc:sldChg chg="addSp delSp modSp mod">
        <pc:chgData name="Aleksi Alhola" userId="eb58bcae-22be-4b6b-baa8-4f40a4e519c0" providerId="ADAL" clId="{128237B4-8F5D-47D4-9A8C-887C73342886}" dt="2025-02-03T08:40:22.473" v="9122" actId="20577"/>
        <pc:sldMkLst>
          <pc:docMk/>
          <pc:sldMk cId="3945474237" sldId="265"/>
        </pc:sldMkLst>
        <pc:spChg chg="mod">
          <ac:chgData name="Aleksi Alhola" userId="eb58bcae-22be-4b6b-baa8-4f40a4e519c0" providerId="ADAL" clId="{128237B4-8F5D-47D4-9A8C-887C73342886}" dt="2025-02-03T08:40:22.473" v="9122" actId="20577"/>
          <ac:spMkLst>
            <pc:docMk/>
            <pc:sldMk cId="3945474237" sldId="265"/>
            <ac:spMk id="3" creationId="{312CC127-2C65-EEB4-55E9-F97B8E70AADF}"/>
          </ac:spMkLst>
        </pc:spChg>
      </pc:sldChg>
      <pc:sldChg chg="addSp delSp modSp new mod setBg addAnim modNotesTx">
        <pc:chgData name="Aleksi Alhola" userId="eb58bcae-22be-4b6b-baa8-4f40a4e519c0" providerId="ADAL" clId="{128237B4-8F5D-47D4-9A8C-887C73342886}" dt="2025-02-03T08:40:31.244" v="9124"/>
        <pc:sldMkLst>
          <pc:docMk/>
          <pc:sldMk cId="2009713752" sldId="266"/>
        </pc:sldMkLst>
        <pc:spChg chg="mod">
          <ac:chgData name="Aleksi Alhola" userId="eb58bcae-22be-4b6b-baa8-4f40a4e519c0" providerId="ADAL" clId="{128237B4-8F5D-47D4-9A8C-887C73342886}" dt="2025-02-03T08:40:31.244" v="9123" actId="26606"/>
          <ac:spMkLst>
            <pc:docMk/>
            <pc:sldMk cId="2009713752" sldId="266"/>
            <ac:spMk id="2" creationId="{974433D0-3EDD-2CFE-AD2B-91319AB51EC1}"/>
          </ac:spMkLst>
        </pc:spChg>
        <pc:spChg chg="del">
          <ac:chgData name="Aleksi Alhola" userId="eb58bcae-22be-4b6b-baa8-4f40a4e519c0" providerId="ADAL" clId="{128237B4-8F5D-47D4-9A8C-887C73342886}" dt="2025-02-03T08:40:31.244" v="9123" actId="26606"/>
          <ac:spMkLst>
            <pc:docMk/>
            <pc:sldMk cId="2009713752" sldId="266"/>
            <ac:spMk id="8" creationId="{0E30439A-8A5B-46EC-8283-9B6B031D40D0}"/>
          </ac:spMkLst>
        </pc:spChg>
        <pc:spChg chg="del">
          <ac:chgData name="Aleksi Alhola" userId="eb58bcae-22be-4b6b-baa8-4f40a4e519c0" providerId="ADAL" clId="{128237B4-8F5D-47D4-9A8C-887C73342886}" dt="2025-02-03T08:40:31.244" v="9123" actId="26606"/>
          <ac:spMkLst>
            <pc:docMk/>
            <pc:sldMk cId="2009713752" sldId="266"/>
            <ac:spMk id="10" creationId="{5CEAD642-85CF-4750-8432-7C80C901F001}"/>
          </ac:spMkLst>
        </pc:spChg>
        <pc:spChg chg="del">
          <ac:chgData name="Aleksi Alhola" userId="eb58bcae-22be-4b6b-baa8-4f40a4e519c0" providerId="ADAL" clId="{128237B4-8F5D-47D4-9A8C-887C73342886}" dt="2025-02-03T08:40:31.244" v="9123" actId="26606"/>
          <ac:spMkLst>
            <pc:docMk/>
            <pc:sldMk cId="2009713752" sldId="266"/>
            <ac:spMk id="12" creationId="{FA33EEAE-15D5-4119-8C1E-89D943F911EF}"/>
          </ac:spMkLst>
        </pc:spChg>
        <pc:spChg chg="del">
          <ac:chgData name="Aleksi Alhola" userId="eb58bcae-22be-4b6b-baa8-4f40a4e519c0" providerId="ADAL" clId="{128237B4-8F5D-47D4-9A8C-887C73342886}" dt="2025-02-03T08:40:31.244" v="9123" actId="26606"/>
          <ac:spMkLst>
            <pc:docMk/>
            <pc:sldMk cId="2009713752" sldId="266"/>
            <ac:spMk id="14" creationId="{730D8B3B-9B80-4025-B934-26DC7D7CD231}"/>
          </ac:spMkLst>
        </pc:spChg>
        <pc:spChg chg="del">
          <ac:chgData name="Aleksi Alhola" userId="eb58bcae-22be-4b6b-baa8-4f40a4e519c0" providerId="ADAL" clId="{128237B4-8F5D-47D4-9A8C-887C73342886}" dt="2025-02-03T08:40:31.244" v="9123" actId="26606"/>
          <ac:spMkLst>
            <pc:docMk/>
            <pc:sldMk cId="2009713752" sldId="266"/>
            <ac:spMk id="16" creationId="{B5A1B09C-1565-46F8-B70F-621C5EB48A09}"/>
          </ac:spMkLst>
        </pc:spChg>
        <pc:spChg chg="del">
          <ac:chgData name="Aleksi Alhola" userId="eb58bcae-22be-4b6b-baa8-4f40a4e519c0" providerId="ADAL" clId="{128237B4-8F5D-47D4-9A8C-887C73342886}" dt="2025-02-03T08:40:31.244" v="9123" actId="26606"/>
          <ac:spMkLst>
            <pc:docMk/>
            <pc:sldMk cId="2009713752" sldId="266"/>
            <ac:spMk id="18" creationId="{8C516CC8-80AC-446C-A56E-9F54B7210402}"/>
          </ac:spMkLst>
        </pc:spChg>
        <pc:spChg chg="del">
          <ac:chgData name="Aleksi Alhola" userId="eb58bcae-22be-4b6b-baa8-4f40a4e519c0" providerId="ADAL" clId="{128237B4-8F5D-47D4-9A8C-887C73342886}" dt="2025-02-03T08:40:31.244" v="9123" actId="26606"/>
          <ac:spMkLst>
            <pc:docMk/>
            <pc:sldMk cId="2009713752" sldId="266"/>
            <ac:spMk id="20" creationId="{53947E58-F088-49F1-A3D1-DEA690192E84}"/>
          </ac:spMkLst>
        </pc:spChg>
        <pc:spChg chg="add">
          <ac:chgData name="Aleksi Alhola" userId="eb58bcae-22be-4b6b-baa8-4f40a4e519c0" providerId="ADAL" clId="{128237B4-8F5D-47D4-9A8C-887C73342886}" dt="2025-02-03T08:40:31.244" v="9123" actId="26606"/>
          <ac:spMkLst>
            <pc:docMk/>
            <pc:sldMk cId="2009713752" sldId="266"/>
            <ac:spMk id="25" creationId="{943CAA20-3569-4189-9E48-239A229A86CA}"/>
          </ac:spMkLst>
        </pc:spChg>
        <pc:spChg chg="add">
          <ac:chgData name="Aleksi Alhola" userId="eb58bcae-22be-4b6b-baa8-4f40a4e519c0" providerId="ADAL" clId="{128237B4-8F5D-47D4-9A8C-887C73342886}" dt="2025-02-03T08:40:31.244" v="9123" actId="26606"/>
          <ac:spMkLst>
            <pc:docMk/>
            <pc:sldMk cId="2009713752" sldId="266"/>
            <ac:spMk id="27" creationId="{DA542B6D-E775-4832-91DC-2D20F857813A}"/>
          </ac:spMkLst>
        </pc:spChg>
      </pc:sldChg>
      <pc:sldChg chg="addSp delSp modSp new mod setBg">
        <pc:chgData name="Aleksi Alhola" userId="eb58bcae-22be-4b6b-baa8-4f40a4e519c0" providerId="ADAL" clId="{128237B4-8F5D-47D4-9A8C-887C73342886}" dt="2025-02-03T08:43:55.623" v="9134" actId="20577"/>
        <pc:sldMkLst>
          <pc:docMk/>
          <pc:sldMk cId="1443782954" sldId="267"/>
        </pc:sldMkLst>
        <pc:spChg chg="mod">
          <ac:chgData name="Aleksi Alhola" userId="eb58bcae-22be-4b6b-baa8-4f40a4e519c0" providerId="ADAL" clId="{128237B4-8F5D-47D4-9A8C-887C73342886}" dt="2025-02-03T08:43:25.251" v="9132" actId="26606"/>
          <ac:spMkLst>
            <pc:docMk/>
            <pc:sldMk cId="1443782954" sldId="267"/>
            <ac:spMk id="2" creationId="{2F456D51-152F-05E8-5A37-83E37ED30A7F}"/>
          </ac:spMkLst>
        </pc:spChg>
        <pc:spChg chg="mod">
          <ac:chgData name="Aleksi Alhola" userId="eb58bcae-22be-4b6b-baa8-4f40a4e519c0" providerId="ADAL" clId="{128237B4-8F5D-47D4-9A8C-887C73342886}" dt="2025-02-03T08:43:55.623" v="9134" actId="20577"/>
          <ac:spMkLst>
            <pc:docMk/>
            <pc:sldMk cId="1443782954" sldId="267"/>
            <ac:spMk id="3" creationId="{433549E6-027A-823B-F4AB-53CD00E5FEB2}"/>
          </ac:spMkLst>
        </pc:spChg>
        <pc:spChg chg="del">
          <ac:chgData name="Aleksi Alhola" userId="eb58bcae-22be-4b6b-baa8-4f40a4e519c0" providerId="ADAL" clId="{128237B4-8F5D-47D4-9A8C-887C73342886}" dt="2025-02-03T08:43:25.251" v="9132" actId="26606"/>
          <ac:spMkLst>
            <pc:docMk/>
            <pc:sldMk cId="1443782954" sldId="267"/>
            <ac:spMk id="8" creationId="{1B15ED52-F352-441B-82BF-E0EA34836D08}"/>
          </ac:spMkLst>
        </pc:spChg>
        <pc:spChg chg="del">
          <ac:chgData name="Aleksi Alhola" userId="eb58bcae-22be-4b6b-baa8-4f40a4e519c0" providerId="ADAL" clId="{128237B4-8F5D-47D4-9A8C-887C73342886}" dt="2025-02-03T08:43:25.251" v="9132" actId="26606"/>
          <ac:spMkLst>
            <pc:docMk/>
            <pc:sldMk cId="1443782954" sldId="267"/>
            <ac:spMk id="10" creationId="{3B2E3793-BFE6-45A2-9B7B-E18844431C99}"/>
          </ac:spMkLst>
        </pc:spChg>
        <pc:spChg chg="del">
          <ac:chgData name="Aleksi Alhola" userId="eb58bcae-22be-4b6b-baa8-4f40a4e519c0" providerId="ADAL" clId="{128237B4-8F5D-47D4-9A8C-887C73342886}" dt="2025-02-03T08:43:25.251" v="9132" actId="26606"/>
          <ac:spMkLst>
            <pc:docMk/>
            <pc:sldMk cId="1443782954" sldId="267"/>
            <ac:spMk id="12" creationId="{BC4C4868-CB8F-4AF9-9CDB-8108F2C19B67}"/>
          </ac:spMkLst>
        </pc:spChg>
        <pc:spChg chg="del">
          <ac:chgData name="Aleksi Alhola" userId="eb58bcae-22be-4b6b-baa8-4f40a4e519c0" providerId="ADAL" clId="{128237B4-8F5D-47D4-9A8C-887C73342886}" dt="2025-02-03T08:43:25.251" v="9132" actId="26606"/>
          <ac:spMkLst>
            <pc:docMk/>
            <pc:sldMk cId="1443782954" sldId="267"/>
            <ac:spMk id="14" creationId="{375E0459-6403-40CD-989D-56A4407CA12E}"/>
          </ac:spMkLst>
        </pc:spChg>
        <pc:spChg chg="del">
          <ac:chgData name="Aleksi Alhola" userId="eb58bcae-22be-4b6b-baa8-4f40a4e519c0" providerId="ADAL" clId="{128237B4-8F5D-47D4-9A8C-887C73342886}" dt="2025-02-03T08:43:25.251" v="9132" actId="26606"/>
          <ac:spMkLst>
            <pc:docMk/>
            <pc:sldMk cId="1443782954" sldId="267"/>
            <ac:spMk id="16" creationId="{53E5B1A8-3AC9-4BD1-9BBC-78CA94F2D1BA}"/>
          </ac:spMkLst>
        </pc:spChg>
        <pc:spChg chg="add">
          <ac:chgData name="Aleksi Alhola" userId="eb58bcae-22be-4b6b-baa8-4f40a4e519c0" providerId="ADAL" clId="{128237B4-8F5D-47D4-9A8C-887C73342886}" dt="2025-02-03T08:43:25.251" v="9132" actId="26606"/>
          <ac:spMkLst>
            <pc:docMk/>
            <pc:sldMk cId="1443782954" sldId="267"/>
            <ac:spMk id="21" creationId="{100EDD19-6802-4EC3-95CE-CFFAB042CFD6}"/>
          </ac:spMkLst>
        </pc:spChg>
        <pc:spChg chg="add">
          <ac:chgData name="Aleksi Alhola" userId="eb58bcae-22be-4b6b-baa8-4f40a4e519c0" providerId="ADAL" clId="{128237B4-8F5D-47D4-9A8C-887C73342886}" dt="2025-02-03T08:43:25.251" v="9132" actId="26606"/>
          <ac:spMkLst>
            <pc:docMk/>
            <pc:sldMk cId="1443782954" sldId="267"/>
            <ac:spMk id="23" creationId="{DB17E863-922E-4C26-BD64-E8FD41D28661}"/>
          </ac:spMkLst>
        </pc:spChg>
      </pc:sldChg>
      <pc:sldChg chg="addSp delSp modSp new mod setBg addAnim modNotesTx">
        <pc:chgData name="Aleksi Alhola" userId="eb58bcae-22be-4b6b-baa8-4f40a4e519c0" providerId="ADAL" clId="{128237B4-8F5D-47D4-9A8C-887C73342886}" dt="2025-02-03T08:44:05.806" v="9136"/>
        <pc:sldMkLst>
          <pc:docMk/>
          <pc:sldMk cId="3497267149" sldId="268"/>
        </pc:sldMkLst>
        <pc:spChg chg="mod">
          <ac:chgData name="Aleksi Alhola" userId="eb58bcae-22be-4b6b-baa8-4f40a4e519c0" providerId="ADAL" clId="{128237B4-8F5D-47D4-9A8C-887C73342886}" dt="2025-02-03T08:44:05.806" v="9135" actId="26606"/>
          <ac:spMkLst>
            <pc:docMk/>
            <pc:sldMk cId="3497267149" sldId="268"/>
            <ac:spMk id="2" creationId="{BA6C0F17-F447-737A-9936-431E3F629387}"/>
          </ac:spMkLst>
        </pc:spChg>
        <pc:spChg chg="del">
          <ac:chgData name="Aleksi Alhola" userId="eb58bcae-22be-4b6b-baa8-4f40a4e519c0" providerId="ADAL" clId="{128237B4-8F5D-47D4-9A8C-887C73342886}" dt="2025-02-03T08:44:05.806" v="9135" actId="26606"/>
          <ac:spMkLst>
            <pc:docMk/>
            <pc:sldMk cId="3497267149" sldId="268"/>
            <ac:spMk id="22" creationId="{8C790BE2-4E4F-4AAF-81A2-4A6F4885EBE6}"/>
          </ac:spMkLst>
        </pc:spChg>
        <pc:spChg chg="del">
          <ac:chgData name="Aleksi Alhola" userId="eb58bcae-22be-4b6b-baa8-4f40a4e519c0" providerId="ADAL" clId="{128237B4-8F5D-47D4-9A8C-887C73342886}" dt="2025-02-03T08:44:05.806" v="9135" actId="26606"/>
          <ac:spMkLst>
            <pc:docMk/>
            <pc:sldMk cId="3497267149" sldId="268"/>
            <ac:spMk id="23" creationId="{D28B54C3-B57B-472A-B96E-1FCB67093DC2}"/>
          </ac:spMkLst>
        </pc:spChg>
        <pc:spChg chg="del">
          <ac:chgData name="Aleksi Alhola" userId="eb58bcae-22be-4b6b-baa8-4f40a4e519c0" providerId="ADAL" clId="{128237B4-8F5D-47D4-9A8C-887C73342886}" dt="2025-02-03T08:44:05.806" v="9135" actId="26606"/>
          <ac:spMkLst>
            <pc:docMk/>
            <pc:sldMk cId="3497267149" sldId="268"/>
            <ac:spMk id="24" creationId="{7DB3C429-F8DA-49B9-AF84-21996FCF78B5}"/>
          </ac:spMkLst>
        </pc:spChg>
        <pc:spChg chg="del">
          <ac:chgData name="Aleksi Alhola" userId="eb58bcae-22be-4b6b-baa8-4f40a4e519c0" providerId="ADAL" clId="{128237B4-8F5D-47D4-9A8C-887C73342886}" dt="2025-02-03T08:44:05.806" v="9135" actId="26606"/>
          <ac:spMkLst>
            <pc:docMk/>
            <pc:sldMk cId="3497267149" sldId="268"/>
            <ac:spMk id="25" creationId="{E12088DD-B1AD-40E0-8B86-1D87A2CCD9BE}"/>
          </ac:spMkLst>
        </pc:spChg>
        <pc:spChg chg="del">
          <ac:chgData name="Aleksi Alhola" userId="eb58bcae-22be-4b6b-baa8-4f40a4e519c0" providerId="ADAL" clId="{128237B4-8F5D-47D4-9A8C-887C73342886}" dt="2025-02-03T08:44:05.806" v="9135" actId="26606"/>
          <ac:spMkLst>
            <pc:docMk/>
            <pc:sldMk cId="3497267149" sldId="268"/>
            <ac:spMk id="26" creationId="{C4C9F2B0-1044-46EB-8AEB-C3BFFDE6C2CC}"/>
          </ac:spMkLst>
        </pc:spChg>
        <pc:spChg chg="del">
          <ac:chgData name="Aleksi Alhola" userId="eb58bcae-22be-4b6b-baa8-4f40a4e519c0" providerId="ADAL" clId="{128237B4-8F5D-47D4-9A8C-887C73342886}" dt="2025-02-03T08:44:05.806" v="9135" actId="26606"/>
          <ac:spMkLst>
            <pc:docMk/>
            <pc:sldMk cId="3497267149" sldId="268"/>
            <ac:spMk id="27" creationId="{0C395952-4E26-45A2-8756-2ADFD6E53C6E}"/>
          </ac:spMkLst>
        </pc:spChg>
        <pc:spChg chg="del">
          <ac:chgData name="Aleksi Alhola" userId="eb58bcae-22be-4b6b-baa8-4f40a4e519c0" providerId="ADAL" clId="{128237B4-8F5D-47D4-9A8C-887C73342886}" dt="2025-02-03T08:44:05.806" v="9135" actId="26606"/>
          <ac:spMkLst>
            <pc:docMk/>
            <pc:sldMk cId="3497267149" sldId="268"/>
            <ac:spMk id="28" creationId="{4734BADF-9461-4621-B112-2D7BABEA7DD0}"/>
          </ac:spMkLst>
        </pc:spChg>
        <pc:spChg chg="add">
          <ac:chgData name="Aleksi Alhola" userId="eb58bcae-22be-4b6b-baa8-4f40a4e519c0" providerId="ADAL" clId="{128237B4-8F5D-47D4-9A8C-887C73342886}" dt="2025-02-03T08:44:05.806" v="9135" actId="26606"/>
          <ac:spMkLst>
            <pc:docMk/>
            <pc:sldMk cId="3497267149" sldId="268"/>
            <ac:spMk id="33" creationId="{943CAA20-3569-4189-9E48-239A229A86CA}"/>
          </ac:spMkLst>
        </pc:spChg>
        <pc:spChg chg="add">
          <ac:chgData name="Aleksi Alhola" userId="eb58bcae-22be-4b6b-baa8-4f40a4e519c0" providerId="ADAL" clId="{128237B4-8F5D-47D4-9A8C-887C73342886}" dt="2025-02-03T08:44:05.806" v="9135" actId="26606"/>
          <ac:spMkLst>
            <pc:docMk/>
            <pc:sldMk cId="3497267149" sldId="268"/>
            <ac:spMk id="35" creationId="{DA542B6D-E775-4832-91DC-2D20F857813A}"/>
          </ac:spMkLst>
        </pc:spChg>
      </pc:sldChg>
      <pc:sldChg chg="addSp delSp modSp new mod ord setBg">
        <pc:chgData name="Aleksi Alhola" userId="eb58bcae-22be-4b6b-baa8-4f40a4e519c0" providerId="ADAL" clId="{128237B4-8F5D-47D4-9A8C-887C73342886}" dt="2025-02-03T08:45:04.433" v="9140" actId="26606"/>
        <pc:sldMkLst>
          <pc:docMk/>
          <pc:sldMk cId="464991028" sldId="269"/>
        </pc:sldMkLst>
        <pc:spChg chg="mod">
          <ac:chgData name="Aleksi Alhola" userId="eb58bcae-22be-4b6b-baa8-4f40a4e519c0" providerId="ADAL" clId="{128237B4-8F5D-47D4-9A8C-887C73342886}" dt="2025-02-03T08:45:04.433" v="9140" actId="26606"/>
          <ac:spMkLst>
            <pc:docMk/>
            <pc:sldMk cId="464991028" sldId="269"/>
            <ac:spMk id="2" creationId="{0B20BE35-CF8D-0C02-D6A9-B49EDE904D85}"/>
          </ac:spMkLst>
        </pc:spChg>
        <pc:spChg chg="mod">
          <ac:chgData name="Aleksi Alhola" userId="eb58bcae-22be-4b6b-baa8-4f40a4e519c0" providerId="ADAL" clId="{128237B4-8F5D-47D4-9A8C-887C73342886}" dt="2025-02-03T08:45:04.433" v="9140" actId="26606"/>
          <ac:spMkLst>
            <pc:docMk/>
            <pc:sldMk cId="464991028" sldId="269"/>
            <ac:spMk id="3" creationId="{9DD2952F-5E72-BE85-9E63-EF10BED34D47}"/>
          </ac:spMkLst>
        </pc:spChg>
        <pc:spChg chg="del">
          <ac:chgData name="Aleksi Alhola" userId="eb58bcae-22be-4b6b-baa8-4f40a4e519c0" providerId="ADAL" clId="{128237B4-8F5D-47D4-9A8C-887C73342886}" dt="2025-02-03T08:45:04.433" v="9140" actId="26606"/>
          <ac:spMkLst>
            <pc:docMk/>
            <pc:sldMk cId="464991028" sldId="269"/>
            <ac:spMk id="8" creationId="{1B15ED52-F352-441B-82BF-E0EA34836D08}"/>
          </ac:spMkLst>
        </pc:spChg>
        <pc:spChg chg="del">
          <ac:chgData name="Aleksi Alhola" userId="eb58bcae-22be-4b6b-baa8-4f40a4e519c0" providerId="ADAL" clId="{128237B4-8F5D-47D4-9A8C-887C73342886}" dt="2025-02-03T08:45:04.433" v="9140" actId="26606"/>
          <ac:spMkLst>
            <pc:docMk/>
            <pc:sldMk cId="464991028" sldId="269"/>
            <ac:spMk id="10" creationId="{3B2E3793-BFE6-45A2-9B7B-E18844431C99}"/>
          </ac:spMkLst>
        </pc:spChg>
        <pc:spChg chg="del">
          <ac:chgData name="Aleksi Alhola" userId="eb58bcae-22be-4b6b-baa8-4f40a4e519c0" providerId="ADAL" clId="{128237B4-8F5D-47D4-9A8C-887C73342886}" dt="2025-02-03T08:45:04.433" v="9140" actId="26606"/>
          <ac:spMkLst>
            <pc:docMk/>
            <pc:sldMk cId="464991028" sldId="269"/>
            <ac:spMk id="12" creationId="{BC4C4868-CB8F-4AF9-9CDB-8108F2C19B67}"/>
          </ac:spMkLst>
        </pc:spChg>
        <pc:spChg chg="del">
          <ac:chgData name="Aleksi Alhola" userId="eb58bcae-22be-4b6b-baa8-4f40a4e519c0" providerId="ADAL" clId="{128237B4-8F5D-47D4-9A8C-887C73342886}" dt="2025-02-03T08:45:04.433" v="9140" actId="26606"/>
          <ac:spMkLst>
            <pc:docMk/>
            <pc:sldMk cId="464991028" sldId="269"/>
            <ac:spMk id="14" creationId="{375E0459-6403-40CD-989D-56A4407CA12E}"/>
          </ac:spMkLst>
        </pc:spChg>
        <pc:spChg chg="del">
          <ac:chgData name="Aleksi Alhola" userId="eb58bcae-22be-4b6b-baa8-4f40a4e519c0" providerId="ADAL" clId="{128237B4-8F5D-47D4-9A8C-887C73342886}" dt="2025-02-03T08:45:04.433" v="9140" actId="26606"/>
          <ac:spMkLst>
            <pc:docMk/>
            <pc:sldMk cId="464991028" sldId="269"/>
            <ac:spMk id="16" creationId="{53E5B1A8-3AC9-4BD1-9BBC-78CA94F2D1BA}"/>
          </ac:spMkLst>
        </pc:spChg>
        <pc:spChg chg="add">
          <ac:chgData name="Aleksi Alhola" userId="eb58bcae-22be-4b6b-baa8-4f40a4e519c0" providerId="ADAL" clId="{128237B4-8F5D-47D4-9A8C-887C73342886}" dt="2025-02-03T08:45:04.433" v="9140" actId="26606"/>
          <ac:spMkLst>
            <pc:docMk/>
            <pc:sldMk cId="464991028" sldId="269"/>
            <ac:spMk id="21" creationId="{777A147A-9ED8-46B4-8660-1B3C2AA880B5}"/>
          </ac:spMkLst>
        </pc:spChg>
        <pc:spChg chg="add">
          <ac:chgData name="Aleksi Alhola" userId="eb58bcae-22be-4b6b-baa8-4f40a4e519c0" providerId="ADAL" clId="{128237B4-8F5D-47D4-9A8C-887C73342886}" dt="2025-02-03T08:45:04.433" v="9140" actId="26606"/>
          <ac:spMkLst>
            <pc:docMk/>
            <pc:sldMk cId="464991028" sldId="269"/>
            <ac:spMk id="23" creationId="{5D6C15A0-C087-4593-8414-2B4EC1CDC3DE}"/>
          </ac:spMkLst>
        </pc:spChg>
      </pc:sldChg>
      <pc:sldChg chg="addSp delSp modSp new mod setBg addAnim modNotesTx">
        <pc:chgData name="Aleksi Alhola" userId="eb58bcae-22be-4b6b-baa8-4f40a4e519c0" providerId="ADAL" clId="{128237B4-8F5D-47D4-9A8C-887C73342886}" dt="2025-02-03T08:45:50.973" v="9142"/>
        <pc:sldMkLst>
          <pc:docMk/>
          <pc:sldMk cId="1428588274" sldId="270"/>
        </pc:sldMkLst>
        <pc:spChg chg="mod">
          <ac:chgData name="Aleksi Alhola" userId="eb58bcae-22be-4b6b-baa8-4f40a4e519c0" providerId="ADAL" clId="{128237B4-8F5D-47D4-9A8C-887C73342886}" dt="2025-02-03T08:45:50.973" v="9141" actId="26606"/>
          <ac:spMkLst>
            <pc:docMk/>
            <pc:sldMk cId="1428588274" sldId="270"/>
            <ac:spMk id="2" creationId="{402F70C9-3048-2755-E5B2-D90B48116AAD}"/>
          </ac:spMkLst>
        </pc:spChg>
        <pc:spChg chg="del">
          <ac:chgData name="Aleksi Alhola" userId="eb58bcae-22be-4b6b-baa8-4f40a4e519c0" providerId="ADAL" clId="{128237B4-8F5D-47D4-9A8C-887C73342886}" dt="2025-02-03T08:45:50.973" v="9141" actId="26606"/>
          <ac:spMkLst>
            <pc:docMk/>
            <pc:sldMk cId="1428588274" sldId="270"/>
            <ac:spMk id="8" creationId="{0E30439A-8A5B-46EC-8283-9B6B031D40D0}"/>
          </ac:spMkLst>
        </pc:spChg>
        <pc:spChg chg="del">
          <ac:chgData name="Aleksi Alhola" userId="eb58bcae-22be-4b6b-baa8-4f40a4e519c0" providerId="ADAL" clId="{128237B4-8F5D-47D4-9A8C-887C73342886}" dt="2025-02-03T08:45:50.973" v="9141" actId="26606"/>
          <ac:spMkLst>
            <pc:docMk/>
            <pc:sldMk cId="1428588274" sldId="270"/>
            <ac:spMk id="10" creationId="{5CEAD642-85CF-4750-8432-7C80C901F001}"/>
          </ac:spMkLst>
        </pc:spChg>
        <pc:spChg chg="del">
          <ac:chgData name="Aleksi Alhola" userId="eb58bcae-22be-4b6b-baa8-4f40a4e519c0" providerId="ADAL" clId="{128237B4-8F5D-47D4-9A8C-887C73342886}" dt="2025-02-03T08:45:50.973" v="9141" actId="26606"/>
          <ac:spMkLst>
            <pc:docMk/>
            <pc:sldMk cId="1428588274" sldId="270"/>
            <ac:spMk id="12" creationId="{FA33EEAE-15D5-4119-8C1E-89D943F911EF}"/>
          </ac:spMkLst>
        </pc:spChg>
        <pc:spChg chg="del">
          <ac:chgData name="Aleksi Alhola" userId="eb58bcae-22be-4b6b-baa8-4f40a4e519c0" providerId="ADAL" clId="{128237B4-8F5D-47D4-9A8C-887C73342886}" dt="2025-02-03T08:45:50.973" v="9141" actId="26606"/>
          <ac:spMkLst>
            <pc:docMk/>
            <pc:sldMk cId="1428588274" sldId="270"/>
            <ac:spMk id="14" creationId="{730D8B3B-9B80-4025-B934-26DC7D7CD231}"/>
          </ac:spMkLst>
        </pc:spChg>
        <pc:spChg chg="del">
          <ac:chgData name="Aleksi Alhola" userId="eb58bcae-22be-4b6b-baa8-4f40a4e519c0" providerId="ADAL" clId="{128237B4-8F5D-47D4-9A8C-887C73342886}" dt="2025-02-03T08:45:50.973" v="9141" actId="26606"/>
          <ac:spMkLst>
            <pc:docMk/>
            <pc:sldMk cId="1428588274" sldId="270"/>
            <ac:spMk id="16" creationId="{B5A1B09C-1565-46F8-B70F-621C5EB48A09}"/>
          </ac:spMkLst>
        </pc:spChg>
        <pc:spChg chg="del">
          <ac:chgData name="Aleksi Alhola" userId="eb58bcae-22be-4b6b-baa8-4f40a4e519c0" providerId="ADAL" clId="{128237B4-8F5D-47D4-9A8C-887C73342886}" dt="2025-02-03T08:45:50.973" v="9141" actId="26606"/>
          <ac:spMkLst>
            <pc:docMk/>
            <pc:sldMk cId="1428588274" sldId="270"/>
            <ac:spMk id="18" creationId="{8C516CC8-80AC-446C-A56E-9F54B7210402}"/>
          </ac:spMkLst>
        </pc:spChg>
        <pc:spChg chg="del">
          <ac:chgData name="Aleksi Alhola" userId="eb58bcae-22be-4b6b-baa8-4f40a4e519c0" providerId="ADAL" clId="{128237B4-8F5D-47D4-9A8C-887C73342886}" dt="2025-02-03T08:45:50.973" v="9141" actId="26606"/>
          <ac:spMkLst>
            <pc:docMk/>
            <pc:sldMk cId="1428588274" sldId="270"/>
            <ac:spMk id="20" creationId="{53947E58-F088-49F1-A3D1-DEA690192E84}"/>
          </ac:spMkLst>
        </pc:spChg>
        <pc:spChg chg="add">
          <ac:chgData name="Aleksi Alhola" userId="eb58bcae-22be-4b6b-baa8-4f40a4e519c0" providerId="ADAL" clId="{128237B4-8F5D-47D4-9A8C-887C73342886}" dt="2025-02-03T08:45:50.973" v="9141" actId="26606"/>
          <ac:spMkLst>
            <pc:docMk/>
            <pc:sldMk cId="1428588274" sldId="270"/>
            <ac:spMk id="25" creationId="{943CAA20-3569-4189-9E48-239A229A86CA}"/>
          </ac:spMkLst>
        </pc:spChg>
        <pc:spChg chg="add">
          <ac:chgData name="Aleksi Alhola" userId="eb58bcae-22be-4b6b-baa8-4f40a4e519c0" providerId="ADAL" clId="{128237B4-8F5D-47D4-9A8C-887C73342886}" dt="2025-02-03T08:45:50.973" v="9141" actId="26606"/>
          <ac:spMkLst>
            <pc:docMk/>
            <pc:sldMk cId="1428588274" sldId="270"/>
            <ac:spMk id="27" creationId="{DA542B6D-E775-4832-91DC-2D20F857813A}"/>
          </ac:spMkLst>
        </pc:spChg>
      </pc:sldChg>
      <pc:sldChg chg="addSp delSp modSp new mod setBg">
        <pc:chgData name="Aleksi Alhola" userId="eb58bcae-22be-4b6b-baa8-4f40a4e519c0" providerId="ADAL" clId="{128237B4-8F5D-47D4-9A8C-887C73342886}" dt="2025-02-03T08:46:13.356" v="9146" actId="26606"/>
        <pc:sldMkLst>
          <pc:docMk/>
          <pc:sldMk cId="585444651" sldId="271"/>
        </pc:sldMkLst>
        <pc:spChg chg="mod">
          <ac:chgData name="Aleksi Alhola" userId="eb58bcae-22be-4b6b-baa8-4f40a4e519c0" providerId="ADAL" clId="{128237B4-8F5D-47D4-9A8C-887C73342886}" dt="2025-02-03T08:46:13.356" v="9146" actId="26606"/>
          <ac:spMkLst>
            <pc:docMk/>
            <pc:sldMk cId="585444651" sldId="271"/>
            <ac:spMk id="2" creationId="{F1064EDC-23A5-505E-C707-A869D80336C3}"/>
          </ac:spMkLst>
        </pc:spChg>
        <pc:spChg chg="mod">
          <ac:chgData name="Aleksi Alhola" userId="eb58bcae-22be-4b6b-baa8-4f40a4e519c0" providerId="ADAL" clId="{128237B4-8F5D-47D4-9A8C-887C73342886}" dt="2025-02-03T08:46:13.356" v="9146" actId="26606"/>
          <ac:spMkLst>
            <pc:docMk/>
            <pc:sldMk cId="585444651" sldId="271"/>
            <ac:spMk id="3" creationId="{65B7FA72-ABC0-554B-1D4E-53043A19231A}"/>
          </ac:spMkLst>
        </pc:spChg>
        <pc:spChg chg="del">
          <ac:chgData name="Aleksi Alhola" userId="eb58bcae-22be-4b6b-baa8-4f40a4e519c0" providerId="ADAL" clId="{128237B4-8F5D-47D4-9A8C-887C73342886}" dt="2025-02-03T08:46:13.356" v="9146" actId="26606"/>
          <ac:spMkLst>
            <pc:docMk/>
            <pc:sldMk cId="585444651" sldId="271"/>
            <ac:spMk id="8" creationId="{09588DA8-065E-4F6F-8EFD-43104AB2E0CF}"/>
          </ac:spMkLst>
        </pc:spChg>
        <pc:spChg chg="del">
          <ac:chgData name="Aleksi Alhola" userId="eb58bcae-22be-4b6b-baa8-4f40a4e519c0" providerId="ADAL" clId="{128237B4-8F5D-47D4-9A8C-887C73342886}" dt="2025-02-03T08:46:13.356" v="9146" actId="26606"/>
          <ac:spMkLst>
            <pc:docMk/>
            <pc:sldMk cId="585444651" sldId="271"/>
            <ac:spMk id="10" creationId="{C4285719-470E-454C-AF62-8323075F1F5B}"/>
          </ac:spMkLst>
        </pc:spChg>
        <pc:spChg chg="del">
          <ac:chgData name="Aleksi Alhola" userId="eb58bcae-22be-4b6b-baa8-4f40a4e519c0" providerId="ADAL" clId="{128237B4-8F5D-47D4-9A8C-887C73342886}" dt="2025-02-03T08:46:13.356" v="9146" actId="26606"/>
          <ac:spMkLst>
            <pc:docMk/>
            <pc:sldMk cId="585444651" sldId="271"/>
            <ac:spMk id="12" creationId="{CD9FE4EF-C4D8-49A0-B2FF-81D8DB7D8A24}"/>
          </ac:spMkLst>
        </pc:spChg>
        <pc:spChg chg="del">
          <ac:chgData name="Aleksi Alhola" userId="eb58bcae-22be-4b6b-baa8-4f40a4e519c0" providerId="ADAL" clId="{128237B4-8F5D-47D4-9A8C-887C73342886}" dt="2025-02-03T08:46:13.356" v="9146" actId="26606"/>
          <ac:spMkLst>
            <pc:docMk/>
            <pc:sldMk cId="585444651" sldId="271"/>
            <ac:spMk id="14" creationId="{4300840D-0A0B-4512-BACA-B439D5B9C57C}"/>
          </ac:spMkLst>
        </pc:spChg>
        <pc:spChg chg="del">
          <ac:chgData name="Aleksi Alhola" userId="eb58bcae-22be-4b6b-baa8-4f40a4e519c0" providerId="ADAL" clId="{128237B4-8F5D-47D4-9A8C-887C73342886}" dt="2025-02-03T08:46:13.356" v="9146" actId="26606"/>
          <ac:spMkLst>
            <pc:docMk/>
            <pc:sldMk cId="585444651" sldId="271"/>
            <ac:spMk id="16" creationId="{D2B78728-A580-49A7-84F9-6EF6F583ADE0}"/>
          </ac:spMkLst>
        </pc:spChg>
        <pc:spChg chg="del">
          <ac:chgData name="Aleksi Alhola" userId="eb58bcae-22be-4b6b-baa8-4f40a4e519c0" providerId="ADAL" clId="{128237B4-8F5D-47D4-9A8C-887C73342886}" dt="2025-02-03T08:46:13.356" v="9146" actId="26606"/>
          <ac:spMkLst>
            <pc:docMk/>
            <pc:sldMk cId="585444651" sldId="271"/>
            <ac:spMk id="18" creationId="{38FAA1A1-D861-433F-88FA-1E9D6FD31D11}"/>
          </ac:spMkLst>
        </pc:spChg>
        <pc:spChg chg="del">
          <ac:chgData name="Aleksi Alhola" userId="eb58bcae-22be-4b6b-baa8-4f40a4e519c0" providerId="ADAL" clId="{128237B4-8F5D-47D4-9A8C-887C73342886}" dt="2025-02-03T08:46:13.356" v="9146" actId="26606"/>
          <ac:spMkLst>
            <pc:docMk/>
            <pc:sldMk cId="585444651" sldId="271"/>
            <ac:spMk id="20" creationId="{8D71EDA1-87BF-4D5D-AB79-F346FD19278A}"/>
          </ac:spMkLst>
        </pc:spChg>
        <pc:spChg chg="add">
          <ac:chgData name="Aleksi Alhola" userId="eb58bcae-22be-4b6b-baa8-4f40a4e519c0" providerId="ADAL" clId="{128237B4-8F5D-47D4-9A8C-887C73342886}" dt="2025-02-03T08:46:13.356" v="9146" actId="26606"/>
          <ac:spMkLst>
            <pc:docMk/>
            <pc:sldMk cId="585444651" sldId="271"/>
            <ac:spMk id="25" creationId="{100EDD19-6802-4EC3-95CE-CFFAB042CFD6}"/>
          </ac:spMkLst>
        </pc:spChg>
        <pc:spChg chg="add">
          <ac:chgData name="Aleksi Alhola" userId="eb58bcae-22be-4b6b-baa8-4f40a4e519c0" providerId="ADAL" clId="{128237B4-8F5D-47D4-9A8C-887C73342886}" dt="2025-02-03T08:46:13.356" v="9146" actId="26606"/>
          <ac:spMkLst>
            <pc:docMk/>
            <pc:sldMk cId="585444651" sldId="271"/>
            <ac:spMk id="27" creationId="{DB17E863-922E-4C26-BD64-E8FD41D28661}"/>
          </ac:spMkLst>
        </pc:spChg>
      </pc:sldChg>
      <pc:sldChg chg="addSp delSp modSp new mod setBg addAnim delAnim">
        <pc:chgData name="Aleksi Alhola" userId="eb58bcae-22be-4b6b-baa8-4f40a4e519c0" providerId="ADAL" clId="{128237B4-8F5D-47D4-9A8C-887C73342886}" dt="2025-02-03T08:46:33.818" v="9150" actId="26606"/>
        <pc:sldMkLst>
          <pc:docMk/>
          <pc:sldMk cId="2191052174" sldId="272"/>
        </pc:sldMkLst>
        <pc:spChg chg="mod">
          <ac:chgData name="Aleksi Alhola" userId="eb58bcae-22be-4b6b-baa8-4f40a4e519c0" providerId="ADAL" clId="{128237B4-8F5D-47D4-9A8C-887C73342886}" dt="2025-02-03T08:46:33.818" v="9150" actId="26606"/>
          <ac:spMkLst>
            <pc:docMk/>
            <pc:sldMk cId="2191052174" sldId="272"/>
            <ac:spMk id="2" creationId="{443551D8-8827-D9C1-F4A6-5836675958A7}"/>
          </ac:spMkLst>
        </pc:spChg>
        <pc:spChg chg="mod">
          <ac:chgData name="Aleksi Alhola" userId="eb58bcae-22be-4b6b-baa8-4f40a4e519c0" providerId="ADAL" clId="{128237B4-8F5D-47D4-9A8C-887C73342886}" dt="2025-02-03T08:46:33.818" v="9150" actId="26606"/>
          <ac:spMkLst>
            <pc:docMk/>
            <pc:sldMk cId="2191052174" sldId="272"/>
            <ac:spMk id="3" creationId="{D9F4A634-F7E0-CABE-6AD2-6248C3C7375E}"/>
          </ac:spMkLst>
        </pc:spChg>
        <pc:spChg chg="add del">
          <ac:chgData name="Aleksi Alhola" userId="eb58bcae-22be-4b6b-baa8-4f40a4e519c0" providerId="ADAL" clId="{128237B4-8F5D-47D4-9A8C-887C73342886}" dt="2025-02-03T08:46:33.818" v="9150" actId="26606"/>
          <ac:spMkLst>
            <pc:docMk/>
            <pc:sldMk cId="2191052174" sldId="272"/>
            <ac:spMk id="8" creationId="{6F5A5072-7B47-4D32-B52A-4EBBF590B8A5}"/>
          </ac:spMkLst>
        </pc:spChg>
        <pc:spChg chg="add del">
          <ac:chgData name="Aleksi Alhola" userId="eb58bcae-22be-4b6b-baa8-4f40a4e519c0" providerId="ADAL" clId="{128237B4-8F5D-47D4-9A8C-887C73342886}" dt="2025-02-03T08:46:33.818" v="9150" actId="26606"/>
          <ac:spMkLst>
            <pc:docMk/>
            <pc:sldMk cId="2191052174" sldId="272"/>
            <ac:spMk id="10" creationId="{9715DAF0-AE1B-46C9-8A6B-DB2AA05AB91D}"/>
          </ac:spMkLst>
        </pc:spChg>
        <pc:spChg chg="add del">
          <ac:chgData name="Aleksi Alhola" userId="eb58bcae-22be-4b6b-baa8-4f40a4e519c0" providerId="ADAL" clId="{128237B4-8F5D-47D4-9A8C-887C73342886}" dt="2025-02-03T08:46:33.818" v="9150" actId="26606"/>
          <ac:spMkLst>
            <pc:docMk/>
            <pc:sldMk cId="2191052174" sldId="272"/>
            <ac:spMk id="12" creationId="{6016219D-510E-4184-9090-6D5578A87BD1}"/>
          </ac:spMkLst>
        </pc:spChg>
        <pc:spChg chg="add del">
          <ac:chgData name="Aleksi Alhola" userId="eb58bcae-22be-4b6b-baa8-4f40a4e519c0" providerId="ADAL" clId="{128237B4-8F5D-47D4-9A8C-887C73342886}" dt="2025-02-03T08:46:33.818" v="9150" actId="26606"/>
          <ac:spMkLst>
            <pc:docMk/>
            <pc:sldMk cId="2191052174" sldId="272"/>
            <ac:spMk id="14" creationId="{AFF4A713-7B75-4B21-90D7-5AB19547C728}"/>
          </ac:spMkLst>
        </pc:spChg>
        <pc:spChg chg="add del">
          <ac:chgData name="Aleksi Alhola" userId="eb58bcae-22be-4b6b-baa8-4f40a4e519c0" providerId="ADAL" clId="{128237B4-8F5D-47D4-9A8C-887C73342886}" dt="2025-02-03T08:46:33.818" v="9150" actId="26606"/>
          <ac:spMkLst>
            <pc:docMk/>
            <pc:sldMk cId="2191052174" sldId="272"/>
            <ac:spMk id="16" creationId="{DC631C0B-6DA6-4E57-8231-CE32B3434A7E}"/>
          </ac:spMkLst>
        </pc:spChg>
        <pc:spChg chg="add del">
          <ac:chgData name="Aleksi Alhola" userId="eb58bcae-22be-4b6b-baa8-4f40a4e519c0" providerId="ADAL" clId="{128237B4-8F5D-47D4-9A8C-887C73342886}" dt="2025-02-03T08:46:33.818" v="9150" actId="26606"/>
          <ac:spMkLst>
            <pc:docMk/>
            <pc:sldMk cId="2191052174" sldId="272"/>
            <ac:spMk id="18" creationId="{C29501E6-A978-4A61-9689-9085AF97A53A}"/>
          </ac:spMkLst>
        </pc:spChg>
        <pc:spChg chg="add del">
          <ac:chgData name="Aleksi Alhola" userId="eb58bcae-22be-4b6b-baa8-4f40a4e519c0" providerId="ADAL" clId="{128237B4-8F5D-47D4-9A8C-887C73342886}" dt="2025-02-03T08:46:33.806" v="9149" actId="26606"/>
          <ac:spMkLst>
            <pc:docMk/>
            <pc:sldMk cId="2191052174" sldId="272"/>
            <ac:spMk id="23" creationId="{100EDD19-6802-4EC3-95CE-CFFAB042CFD6}"/>
          </ac:spMkLst>
        </pc:spChg>
        <pc:spChg chg="add del">
          <ac:chgData name="Aleksi Alhola" userId="eb58bcae-22be-4b6b-baa8-4f40a4e519c0" providerId="ADAL" clId="{128237B4-8F5D-47D4-9A8C-887C73342886}" dt="2025-02-03T08:46:33.806" v="9149" actId="26606"/>
          <ac:spMkLst>
            <pc:docMk/>
            <pc:sldMk cId="2191052174" sldId="272"/>
            <ac:spMk id="25" creationId="{DB17E863-922E-4C26-BD64-E8FD41D28661}"/>
          </ac:spMkLst>
        </pc:spChg>
        <pc:spChg chg="add">
          <ac:chgData name="Aleksi Alhola" userId="eb58bcae-22be-4b6b-baa8-4f40a4e519c0" providerId="ADAL" clId="{128237B4-8F5D-47D4-9A8C-887C73342886}" dt="2025-02-03T08:46:33.818" v="9150" actId="26606"/>
          <ac:spMkLst>
            <pc:docMk/>
            <pc:sldMk cId="2191052174" sldId="272"/>
            <ac:spMk id="27" creationId="{777A147A-9ED8-46B4-8660-1B3C2AA880B5}"/>
          </ac:spMkLst>
        </pc:spChg>
        <pc:spChg chg="add">
          <ac:chgData name="Aleksi Alhola" userId="eb58bcae-22be-4b6b-baa8-4f40a4e519c0" providerId="ADAL" clId="{128237B4-8F5D-47D4-9A8C-887C73342886}" dt="2025-02-03T08:46:33.818" v="9150" actId="26606"/>
          <ac:spMkLst>
            <pc:docMk/>
            <pc:sldMk cId="2191052174" sldId="272"/>
            <ac:spMk id="28" creationId="{5D6C15A0-C087-4593-8414-2B4EC1CDC3DE}"/>
          </ac:spMkLst>
        </pc:spChg>
      </pc:sldChg>
      <pc:sldChg chg="addSp delSp modSp new mod setBg">
        <pc:chgData name="Aleksi Alhola" userId="eb58bcae-22be-4b6b-baa8-4f40a4e519c0" providerId="ADAL" clId="{128237B4-8F5D-47D4-9A8C-887C73342886}" dt="2025-02-03T08:54:15.165" v="9157" actId="26606"/>
        <pc:sldMkLst>
          <pc:docMk/>
          <pc:sldMk cId="3802382590" sldId="273"/>
        </pc:sldMkLst>
        <pc:spChg chg="mod">
          <ac:chgData name="Aleksi Alhola" userId="eb58bcae-22be-4b6b-baa8-4f40a4e519c0" providerId="ADAL" clId="{128237B4-8F5D-47D4-9A8C-887C73342886}" dt="2025-02-03T08:54:15.165" v="9157" actId="26606"/>
          <ac:spMkLst>
            <pc:docMk/>
            <pc:sldMk cId="3802382590" sldId="273"/>
            <ac:spMk id="2" creationId="{9F7AD4E2-391B-F289-624A-32790B7EA93E}"/>
          </ac:spMkLst>
        </pc:spChg>
        <pc:spChg chg="del">
          <ac:chgData name="Aleksi Alhola" userId="eb58bcae-22be-4b6b-baa8-4f40a4e519c0" providerId="ADAL" clId="{128237B4-8F5D-47D4-9A8C-887C73342886}" dt="2025-02-03T08:54:15.165" v="9157" actId="26606"/>
          <ac:spMkLst>
            <pc:docMk/>
            <pc:sldMk cId="3802382590" sldId="273"/>
            <ac:spMk id="9" creationId="{BACC6370-2D7E-4714-9D71-7542949D7D5D}"/>
          </ac:spMkLst>
        </pc:spChg>
        <pc:spChg chg="del">
          <ac:chgData name="Aleksi Alhola" userId="eb58bcae-22be-4b6b-baa8-4f40a4e519c0" providerId="ADAL" clId="{128237B4-8F5D-47D4-9A8C-887C73342886}" dt="2025-02-03T08:54:15.165" v="9157" actId="26606"/>
          <ac:spMkLst>
            <pc:docMk/>
            <pc:sldMk cId="3802382590" sldId="273"/>
            <ac:spMk id="11" creationId="{F68B3F68-107C-434F-AA38-110D5EA91B85}"/>
          </ac:spMkLst>
        </pc:spChg>
        <pc:spChg chg="del">
          <ac:chgData name="Aleksi Alhola" userId="eb58bcae-22be-4b6b-baa8-4f40a4e519c0" providerId="ADAL" clId="{128237B4-8F5D-47D4-9A8C-887C73342886}" dt="2025-02-03T08:54:15.165" v="9157" actId="26606"/>
          <ac:spMkLst>
            <pc:docMk/>
            <pc:sldMk cId="3802382590" sldId="273"/>
            <ac:spMk id="13" creationId="{AAD0DBB9-1A4B-4391-81D4-CB19F9AB918A}"/>
          </ac:spMkLst>
        </pc:spChg>
        <pc:spChg chg="del">
          <ac:chgData name="Aleksi Alhola" userId="eb58bcae-22be-4b6b-baa8-4f40a4e519c0" providerId="ADAL" clId="{128237B4-8F5D-47D4-9A8C-887C73342886}" dt="2025-02-03T08:54:15.165" v="9157" actId="26606"/>
          <ac:spMkLst>
            <pc:docMk/>
            <pc:sldMk cId="3802382590" sldId="273"/>
            <ac:spMk id="15" creationId="{063BBA22-50EA-4C4D-BE05-F1CE4E63AA56}"/>
          </ac:spMkLst>
        </pc:spChg>
        <pc:spChg chg="add">
          <ac:chgData name="Aleksi Alhola" userId="eb58bcae-22be-4b6b-baa8-4f40a4e519c0" providerId="ADAL" clId="{128237B4-8F5D-47D4-9A8C-887C73342886}" dt="2025-02-03T08:54:15.165" v="9157" actId="26606"/>
          <ac:spMkLst>
            <pc:docMk/>
            <pc:sldMk cId="3802382590" sldId="273"/>
            <ac:spMk id="20" creationId="{955A2079-FA98-4876-80F0-72364A7D2EA4}"/>
          </ac:spMkLst>
        </pc:spChg>
        <pc:graphicFrameChg chg="mod modGraphic">
          <ac:chgData name="Aleksi Alhola" userId="eb58bcae-22be-4b6b-baa8-4f40a4e519c0" providerId="ADAL" clId="{128237B4-8F5D-47D4-9A8C-887C73342886}" dt="2025-02-03T08:54:15.165" v="9157" actId="26606"/>
          <ac:graphicFrameMkLst>
            <pc:docMk/>
            <pc:sldMk cId="3802382590" sldId="273"/>
            <ac:graphicFrameMk id="5" creationId="{636EF848-9017-AD8C-40A2-DF009A741FEA}"/>
          </ac:graphicFrameMkLst>
        </pc:graphicFrameChg>
      </pc:sldChg>
      <pc:sldChg chg="addSp delSp modSp new mod setBg modNotesTx">
        <pc:chgData name="Aleksi Alhola" userId="eb58bcae-22be-4b6b-baa8-4f40a4e519c0" providerId="ADAL" clId="{128237B4-8F5D-47D4-9A8C-887C73342886}" dt="2025-02-03T08:46:40.839" v="9151" actId="26606"/>
        <pc:sldMkLst>
          <pc:docMk/>
          <pc:sldMk cId="700212689" sldId="274"/>
        </pc:sldMkLst>
        <pc:spChg chg="mod">
          <ac:chgData name="Aleksi Alhola" userId="eb58bcae-22be-4b6b-baa8-4f40a4e519c0" providerId="ADAL" clId="{128237B4-8F5D-47D4-9A8C-887C73342886}" dt="2025-02-03T08:46:40.839" v="9151" actId="26606"/>
          <ac:spMkLst>
            <pc:docMk/>
            <pc:sldMk cId="700212689" sldId="274"/>
            <ac:spMk id="2" creationId="{54FC40B5-AA9E-E150-9BB9-5BC93D8926A1}"/>
          </ac:spMkLst>
        </pc:spChg>
        <pc:spChg chg="mod">
          <ac:chgData name="Aleksi Alhola" userId="eb58bcae-22be-4b6b-baa8-4f40a4e519c0" providerId="ADAL" clId="{128237B4-8F5D-47D4-9A8C-887C73342886}" dt="2025-02-03T08:46:40.839" v="9151" actId="26606"/>
          <ac:spMkLst>
            <pc:docMk/>
            <pc:sldMk cId="700212689" sldId="274"/>
            <ac:spMk id="3" creationId="{06B26B30-3269-4244-6666-68B0F9720B09}"/>
          </ac:spMkLst>
        </pc:spChg>
        <pc:spChg chg="del">
          <ac:chgData name="Aleksi Alhola" userId="eb58bcae-22be-4b6b-baa8-4f40a4e519c0" providerId="ADAL" clId="{128237B4-8F5D-47D4-9A8C-887C73342886}" dt="2025-02-03T08:46:40.839" v="9151" actId="26606"/>
          <ac:spMkLst>
            <pc:docMk/>
            <pc:sldMk cId="700212689" sldId="274"/>
            <ac:spMk id="8" creationId="{C7D023E4-8DE1-436E-9847-ED6A4B4B04FD}"/>
          </ac:spMkLst>
        </pc:spChg>
        <pc:spChg chg="del">
          <ac:chgData name="Aleksi Alhola" userId="eb58bcae-22be-4b6b-baa8-4f40a4e519c0" providerId="ADAL" clId="{128237B4-8F5D-47D4-9A8C-887C73342886}" dt="2025-02-03T08:46:40.839" v="9151" actId="26606"/>
          <ac:spMkLst>
            <pc:docMk/>
            <pc:sldMk cId="700212689" sldId="274"/>
            <ac:spMk id="10" creationId="{6BE11944-ED05-4FE9-9927-06C110BB3A36}"/>
          </ac:spMkLst>
        </pc:spChg>
        <pc:spChg chg="add">
          <ac:chgData name="Aleksi Alhola" userId="eb58bcae-22be-4b6b-baa8-4f40a4e519c0" providerId="ADAL" clId="{128237B4-8F5D-47D4-9A8C-887C73342886}" dt="2025-02-03T08:46:40.839" v="9151" actId="26606"/>
          <ac:spMkLst>
            <pc:docMk/>
            <pc:sldMk cId="700212689" sldId="274"/>
            <ac:spMk id="28" creationId="{C05CBC3C-2E5A-4839-8B9B-2E5A6ADF0F58}"/>
          </ac:spMkLst>
        </pc:spChg>
        <pc:spChg chg="add">
          <ac:chgData name="Aleksi Alhola" userId="eb58bcae-22be-4b6b-baa8-4f40a4e519c0" providerId="ADAL" clId="{128237B4-8F5D-47D4-9A8C-887C73342886}" dt="2025-02-03T08:46:40.839" v="9151" actId="26606"/>
          <ac:spMkLst>
            <pc:docMk/>
            <pc:sldMk cId="700212689" sldId="274"/>
            <ac:spMk id="30" creationId="{827FF362-FC97-4BF5-949B-D4ADFA26E457}"/>
          </ac:spMkLst>
        </pc:spChg>
        <pc:grpChg chg="del">
          <ac:chgData name="Aleksi Alhola" userId="eb58bcae-22be-4b6b-baa8-4f40a4e519c0" providerId="ADAL" clId="{128237B4-8F5D-47D4-9A8C-887C73342886}" dt="2025-02-03T08:46:40.839" v="9151" actId="26606"/>
          <ac:grpSpMkLst>
            <pc:docMk/>
            <pc:sldMk cId="700212689" sldId="274"/>
            <ac:grpSpMk id="12" creationId="{A2812508-238C-4BCD-BDD3-25C99C5CA233}"/>
          </ac:grpSpMkLst>
        </pc:grpChg>
        <pc:grpChg chg="del">
          <ac:chgData name="Aleksi Alhola" userId="eb58bcae-22be-4b6b-baa8-4f40a4e519c0" providerId="ADAL" clId="{128237B4-8F5D-47D4-9A8C-887C73342886}" dt="2025-02-03T08:46:40.839" v="9151" actId="26606"/>
          <ac:grpSpMkLst>
            <pc:docMk/>
            <pc:sldMk cId="700212689" sldId="274"/>
            <ac:grpSpMk id="16" creationId="{43F5E015-E085-4624-B431-B42414448684}"/>
          </ac:grpSpMkLst>
        </pc:grpChg>
      </pc:sldChg>
      <pc:sldChg chg="addSp delSp modSp new mod setBg">
        <pc:chgData name="Aleksi Alhola" userId="eb58bcae-22be-4b6b-baa8-4f40a4e519c0" providerId="ADAL" clId="{128237B4-8F5D-47D4-9A8C-887C73342886}" dt="2025-02-03T08:54:58.127" v="9194" actId="20577"/>
        <pc:sldMkLst>
          <pc:docMk/>
          <pc:sldMk cId="1457378938" sldId="275"/>
        </pc:sldMkLst>
        <pc:spChg chg="mod">
          <ac:chgData name="Aleksi Alhola" userId="eb58bcae-22be-4b6b-baa8-4f40a4e519c0" providerId="ADAL" clId="{128237B4-8F5D-47D4-9A8C-887C73342886}" dt="2025-02-03T08:54:42.213" v="9158" actId="26606"/>
          <ac:spMkLst>
            <pc:docMk/>
            <pc:sldMk cId="1457378938" sldId="275"/>
            <ac:spMk id="2" creationId="{756AC7C1-C4BC-B5EB-485F-785E32D0746A}"/>
          </ac:spMkLst>
        </pc:spChg>
        <pc:spChg chg="mod">
          <ac:chgData name="Aleksi Alhola" userId="eb58bcae-22be-4b6b-baa8-4f40a4e519c0" providerId="ADAL" clId="{128237B4-8F5D-47D4-9A8C-887C73342886}" dt="2025-02-03T08:54:58.127" v="9194" actId="20577"/>
          <ac:spMkLst>
            <pc:docMk/>
            <pc:sldMk cId="1457378938" sldId="275"/>
            <ac:spMk id="3" creationId="{F550AA97-6603-0922-5149-E85C9D0803CC}"/>
          </ac:spMkLst>
        </pc:spChg>
        <pc:spChg chg="del">
          <ac:chgData name="Aleksi Alhola" userId="eb58bcae-22be-4b6b-baa8-4f40a4e519c0" providerId="ADAL" clId="{128237B4-8F5D-47D4-9A8C-887C73342886}" dt="2025-02-03T08:54:42.213" v="9158" actId="26606"/>
          <ac:spMkLst>
            <pc:docMk/>
            <pc:sldMk cId="1457378938" sldId="275"/>
            <ac:spMk id="8" creationId="{1B15ED52-F352-441B-82BF-E0EA34836D08}"/>
          </ac:spMkLst>
        </pc:spChg>
        <pc:spChg chg="del">
          <ac:chgData name="Aleksi Alhola" userId="eb58bcae-22be-4b6b-baa8-4f40a4e519c0" providerId="ADAL" clId="{128237B4-8F5D-47D4-9A8C-887C73342886}" dt="2025-02-03T08:54:42.213" v="9158" actId="26606"/>
          <ac:spMkLst>
            <pc:docMk/>
            <pc:sldMk cId="1457378938" sldId="275"/>
            <ac:spMk id="10" creationId="{3B2E3793-BFE6-45A2-9B7B-E18844431C99}"/>
          </ac:spMkLst>
        </pc:spChg>
        <pc:spChg chg="del">
          <ac:chgData name="Aleksi Alhola" userId="eb58bcae-22be-4b6b-baa8-4f40a4e519c0" providerId="ADAL" clId="{128237B4-8F5D-47D4-9A8C-887C73342886}" dt="2025-02-03T08:54:42.213" v="9158" actId="26606"/>
          <ac:spMkLst>
            <pc:docMk/>
            <pc:sldMk cId="1457378938" sldId="275"/>
            <ac:spMk id="12" creationId="{BC4C4868-CB8F-4AF9-9CDB-8108F2C19B67}"/>
          </ac:spMkLst>
        </pc:spChg>
        <pc:spChg chg="del">
          <ac:chgData name="Aleksi Alhola" userId="eb58bcae-22be-4b6b-baa8-4f40a4e519c0" providerId="ADAL" clId="{128237B4-8F5D-47D4-9A8C-887C73342886}" dt="2025-02-03T08:54:42.213" v="9158" actId="26606"/>
          <ac:spMkLst>
            <pc:docMk/>
            <pc:sldMk cId="1457378938" sldId="275"/>
            <ac:spMk id="14" creationId="{375E0459-6403-40CD-989D-56A4407CA12E}"/>
          </ac:spMkLst>
        </pc:spChg>
        <pc:spChg chg="del">
          <ac:chgData name="Aleksi Alhola" userId="eb58bcae-22be-4b6b-baa8-4f40a4e519c0" providerId="ADAL" clId="{128237B4-8F5D-47D4-9A8C-887C73342886}" dt="2025-02-03T08:54:42.213" v="9158" actId="26606"/>
          <ac:spMkLst>
            <pc:docMk/>
            <pc:sldMk cId="1457378938" sldId="275"/>
            <ac:spMk id="16" creationId="{53E5B1A8-3AC9-4BD1-9BBC-78CA94F2D1BA}"/>
          </ac:spMkLst>
        </pc:spChg>
        <pc:spChg chg="add">
          <ac:chgData name="Aleksi Alhola" userId="eb58bcae-22be-4b6b-baa8-4f40a4e519c0" providerId="ADAL" clId="{128237B4-8F5D-47D4-9A8C-887C73342886}" dt="2025-02-03T08:54:42.213" v="9158" actId="26606"/>
          <ac:spMkLst>
            <pc:docMk/>
            <pc:sldMk cId="1457378938" sldId="275"/>
            <ac:spMk id="21" creationId="{AC17DE74-01C9-4859-B65A-85CF999E8580}"/>
          </ac:spMkLst>
        </pc:spChg>
        <pc:spChg chg="add">
          <ac:chgData name="Aleksi Alhola" userId="eb58bcae-22be-4b6b-baa8-4f40a4e519c0" providerId="ADAL" clId="{128237B4-8F5D-47D4-9A8C-887C73342886}" dt="2025-02-03T08:54:42.213" v="9158" actId="26606"/>
          <ac:spMkLst>
            <pc:docMk/>
            <pc:sldMk cId="1457378938" sldId="275"/>
            <ac:spMk id="23" creationId="{068C0432-0E90-4CC1-8CD3-D44A90DF07EF}"/>
          </ac:spMkLst>
        </pc:spChg>
      </pc:sldChg>
      <pc:sldChg chg="addSp delSp modSp new mod setBg">
        <pc:chgData name="Aleksi Alhola" userId="eb58bcae-22be-4b6b-baa8-4f40a4e519c0" providerId="ADAL" clId="{128237B4-8F5D-47D4-9A8C-887C73342886}" dt="2025-02-03T08:56:01.947" v="9195" actId="26606"/>
        <pc:sldMkLst>
          <pc:docMk/>
          <pc:sldMk cId="4180975411" sldId="276"/>
        </pc:sldMkLst>
        <pc:spChg chg="mod">
          <ac:chgData name="Aleksi Alhola" userId="eb58bcae-22be-4b6b-baa8-4f40a4e519c0" providerId="ADAL" clId="{128237B4-8F5D-47D4-9A8C-887C73342886}" dt="2025-02-03T08:56:01.947" v="9195" actId="26606"/>
          <ac:spMkLst>
            <pc:docMk/>
            <pc:sldMk cId="4180975411" sldId="276"/>
            <ac:spMk id="2" creationId="{C00B00A5-E332-2B2E-448E-40A91F75C8CF}"/>
          </ac:spMkLst>
        </pc:spChg>
        <pc:spChg chg="del">
          <ac:chgData name="Aleksi Alhola" userId="eb58bcae-22be-4b6b-baa8-4f40a4e519c0" providerId="ADAL" clId="{128237B4-8F5D-47D4-9A8C-887C73342886}" dt="2025-02-03T08:56:01.947" v="9195" actId="26606"/>
          <ac:spMkLst>
            <pc:docMk/>
            <pc:sldMk cId="4180975411" sldId="276"/>
            <ac:spMk id="9" creationId="{BACC6370-2D7E-4714-9D71-7542949D7D5D}"/>
          </ac:spMkLst>
        </pc:spChg>
        <pc:spChg chg="del">
          <ac:chgData name="Aleksi Alhola" userId="eb58bcae-22be-4b6b-baa8-4f40a4e519c0" providerId="ADAL" clId="{128237B4-8F5D-47D4-9A8C-887C73342886}" dt="2025-02-03T08:56:01.947" v="9195" actId="26606"/>
          <ac:spMkLst>
            <pc:docMk/>
            <pc:sldMk cId="4180975411" sldId="276"/>
            <ac:spMk id="11" creationId="{F68B3F68-107C-434F-AA38-110D5EA91B85}"/>
          </ac:spMkLst>
        </pc:spChg>
        <pc:spChg chg="del">
          <ac:chgData name="Aleksi Alhola" userId="eb58bcae-22be-4b6b-baa8-4f40a4e519c0" providerId="ADAL" clId="{128237B4-8F5D-47D4-9A8C-887C73342886}" dt="2025-02-03T08:56:01.947" v="9195" actId="26606"/>
          <ac:spMkLst>
            <pc:docMk/>
            <pc:sldMk cId="4180975411" sldId="276"/>
            <ac:spMk id="13" creationId="{AAD0DBB9-1A4B-4391-81D4-CB19F9AB918A}"/>
          </ac:spMkLst>
        </pc:spChg>
        <pc:spChg chg="del">
          <ac:chgData name="Aleksi Alhola" userId="eb58bcae-22be-4b6b-baa8-4f40a4e519c0" providerId="ADAL" clId="{128237B4-8F5D-47D4-9A8C-887C73342886}" dt="2025-02-03T08:56:01.947" v="9195" actId="26606"/>
          <ac:spMkLst>
            <pc:docMk/>
            <pc:sldMk cId="4180975411" sldId="276"/>
            <ac:spMk id="15" creationId="{063BBA22-50EA-4C4D-BE05-F1CE4E63AA56}"/>
          </ac:spMkLst>
        </pc:spChg>
        <pc:spChg chg="add">
          <ac:chgData name="Aleksi Alhola" userId="eb58bcae-22be-4b6b-baa8-4f40a4e519c0" providerId="ADAL" clId="{128237B4-8F5D-47D4-9A8C-887C73342886}" dt="2025-02-03T08:56:01.947" v="9195" actId="26606"/>
          <ac:spMkLst>
            <pc:docMk/>
            <pc:sldMk cId="4180975411" sldId="276"/>
            <ac:spMk id="20" creationId="{955A2079-FA98-4876-80F0-72364A7D2EA4}"/>
          </ac:spMkLst>
        </pc:spChg>
        <pc:graphicFrameChg chg="mod modGraphic">
          <ac:chgData name="Aleksi Alhola" userId="eb58bcae-22be-4b6b-baa8-4f40a4e519c0" providerId="ADAL" clId="{128237B4-8F5D-47D4-9A8C-887C73342886}" dt="2025-02-03T08:56:01.947" v="9195" actId="26606"/>
          <ac:graphicFrameMkLst>
            <pc:docMk/>
            <pc:sldMk cId="4180975411" sldId="276"/>
            <ac:graphicFrameMk id="5" creationId="{0B2855CE-8E56-FE75-614F-DDD9242E9574}"/>
          </ac:graphicFrameMkLst>
        </pc:graphicFrameChg>
      </pc:sldChg>
      <pc:sldChg chg="addSp delSp modSp new mod setBg">
        <pc:chgData name="Aleksi Alhola" userId="eb58bcae-22be-4b6b-baa8-4f40a4e519c0" providerId="ADAL" clId="{128237B4-8F5D-47D4-9A8C-887C73342886}" dt="2025-02-03T08:56:17.046" v="9196" actId="26606"/>
        <pc:sldMkLst>
          <pc:docMk/>
          <pc:sldMk cId="2141464188" sldId="277"/>
        </pc:sldMkLst>
        <pc:spChg chg="mod">
          <ac:chgData name="Aleksi Alhola" userId="eb58bcae-22be-4b6b-baa8-4f40a4e519c0" providerId="ADAL" clId="{128237B4-8F5D-47D4-9A8C-887C73342886}" dt="2025-02-03T08:56:17.046" v="9196" actId="26606"/>
          <ac:spMkLst>
            <pc:docMk/>
            <pc:sldMk cId="2141464188" sldId="277"/>
            <ac:spMk id="2" creationId="{7F1F8477-7DD2-516F-FDB4-92478BF4DE88}"/>
          </ac:spMkLst>
        </pc:spChg>
        <pc:spChg chg="del">
          <ac:chgData name="Aleksi Alhola" userId="eb58bcae-22be-4b6b-baa8-4f40a4e519c0" providerId="ADAL" clId="{128237B4-8F5D-47D4-9A8C-887C73342886}" dt="2025-02-03T08:56:17.046" v="9196" actId="26606"/>
          <ac:spMkLst>
            <pc:docMk/>
            <pc:sldMk cId="2141464188" sldId="277"/>
            <ac:spMk id="9" creationId="{BACC6370-2D7E-4714-9D71-7542949D7D5D}"/>
          </ac:spMkLst>
        </pc:spChg>
        <pc:spChg chg="del">
          <ac:chgData name="Aleksi Alhola" userId="eb58bcae-22be-4b6b-baa8-4f40a4e519c0" providerId="ADAL" clId="{128237B4-8F5D-47D4-9A8C-887C73342886}" dt="2025-02-03T08:56:17.046" v="9196" actId="26606"/>
          <ac:spMkLst>
            <pc:docMk/>
            <pc:sldMk cId="2141464188" sldId="277"/>
            <ac:spMk id="11" creationId="{F68B3F68-107C-434F-AA38-110D5EA91B85}"/>
          </ac:spMkLst>
        </pc:spChg>
        <pc:spChg chg="del">
          <ac:chgData name="Aleksi Alhola" userId="eb58bcae-22be-4b6b-baa8-4f40a4e519c0" providerId="ADAL" clId="{128237B4-8F5D-47D4-9A8C-887C73342886}" dt="2025-02-03T08:56:17.046" v="9196" actId="26606"/>
          <ac:spMkLst>
            <pc:docMk/>
            <pc:sldMk cId="2141464188" sldId="277"/>
            <ac:spMk id="13" creationId="{AAD0DBB9-1A4B-4391-81D4-CB19F9AB918A}"/>
          </ac:spMkLst>
        </pc:spChg>
        <pc:spChg chg="del">
          <ac:chgData name="Aleksi Alhola" userId="eb58bcae-22be-4b6b-baa8-4f40a4e519c0" providerId="ADAL" clId="{128237B4-8F5D-47D4-9A8C-887C73342886}" dt="2025-02-03T08:56:17.046" v="9196" actId="26606"/>
          <ac:spMkLst>
            <pc:docMk/>
            <pc:sldMk cId="2141464188" sldId="277"/>
            <ac:spMk id="15" creationId="{063BBA22-50EA-4C4D-BE05-F1CE4E63AA56}"/>
          </ac:spMkLst>
        </pc:spChg>
        <pc:spChg chg="add">
          <ac:chgData name="Aleksi Alhola" userId="eb58bcae-22be-4b6b-baa8-4f40a4e519c0" providerId="ADAL" clId="{128237B4-8F5D-47D4-9A8C-887C73342886}" dt="2025-02-03T08:56:17.046" v="9196" actId="26606"/>
          <ac:spMkLst>
            <pc:docMk/>
            <pc:sldMk cId="2141464188" sldId="277"/>
            <ac:spMk id="20" creationId="{6C4028FD-8BAA-4A19-BFDE-594D991B7552}"/>
          </ac:spMkLst>
        </pc:spChg>
        <pc:graphicFrameChg chg="mod modGraphic">
          <ac:chgData name="Aleksi Alhola" userId="eb58bcae-22be-4b6b-baa8-4f40a4e519c0" providerId="ADAL" clId="{128237B4-8F5D-47D4-9A8C-887C73342886}" dt="2025-02-03T08:56:17.046" v="9196" actId="26606"/>
          <ac:graphicFrameMkLst>
            <pc:docMk/>
            <pc:sldMk cId="2141464188" sldId="277"/>
            <ac:graphicFrameMk id="5" creationId="{D755BF90-7159-42F5-F572-74F693E045AD}"/>
          </ac:graphicFrameMkLst>
        </pc:graphicFrameChg>
      </pc:sldChg>
      <pc:sldChg chg="addSp delSp modSp new mod setBg">
        <pc:chgData name="Aleksi Alhola" userId="eb58bcae-22be-4b6b-baa8-4f40a4e519c0" providerId="ADAL" clId="{128237B4-8F5D-47D4-9A8C-887C73342886}" dt="2025-02-03T08:40:36.137" v="9125" actId="26606"/>
        <pc:sldMkLst>
          <pc:docMk/>
          <pc:sldMk cId="1723019781" sldId="278"/>
        </pc:sldMkLst>
        <pc:spChg chg="mod">
          <ac:chgData name="Aleksi Alhola" userId="eb58bcae-22be-4b6b-baa8-4f40a4e519c0" providerId="ADAL" clId="{128237B4-8F5D-47D4-9A8C-887C73342886}" dt="2025-02-03T08:40:36.137" v="9125" actId="26606"/>
          <ac:spMkLst>
            <pc:docMk/>
            <pc:sldMk cId="1723019781" sldId="278"/>
            <ac:spMk id="2" creationId="{A1E20D8A-0E88-1901-2A94-E1DC0DF9DEBC}"/>
          </ac:spMkLst>
        </pc:spChg>
        <pc:spChg chg="mod">
          <ac:chgData name="Aleksi Alhola" userId="eb58bcae-22be-4b6b-baa8-4f40a4e519c0" providerId="ADAL" clId="{128237B4-8F5D-47D4-9A8C-887C73342886}" dt="2025-02-03T08:40:36.137" v="9125" actId="26606"/>
          <ac:spMkLst>
            <pc:docMk/>
            <pc:sldMk cId="1723019781" sldId="278"/>
            <ac:spMk id="3" creationId="{0622CB06-E2B9-5682-820B-86A995E4B8D3}"/>
          </ac:spMkLst>
        </pc:spChg>
        <pc:spChg chg="del">
          <ac:chgData name="Aleksi Alhola" userId="eb58bcae-22be-4b6b-baa8-4f40a4e519c0" providerId="ADAL" clId="{128237B4-8F5D-47D4-9A8C-887C73342886}" dt="2025-02-03T08:40:36.137" v="9125" actId="26606"/>
          <ac:spMkLst>
            <pc:docMk/>
            <pc:sldMk cId="1723019781" sldId="278"/>
            <ac:spMk id="8" creationId="{1B15ED52-F352-441B-82BF-E0EA34836D08}"/>
          </ac:spMkLst>
        </pc:spChg>
        <pc:spChg chg="del">
          <ac:chgData name="Aleksi Alhola" userId="eb58bcae-22be-4b6b-baa8-4f40a4e519c0" providerId="ADAL" clId="{128237B4-8F5D-47D4-9A8C-887C73342886}" dt="2025-02-03T08:40:36.137" v="9125" actId="26606"/>
          <ac:spMkLst>
            <pc:docMk/>
            <pc:sldMk cId="1723019781" sldId="278"/>
            <ac:spMk id="10" creationId="{3B2E3793-BFE6-45A2-9B7B-E18844431C99}"/>
          </ac:spMkLst>
        </pc:spChg>
        <pc:spChg chg="del">
          <ac:chgData name="Aleksi Alhola" userId="eb58bcae-22be-4b6b-baa8-4f40a4e519c0" providerId="ADAL" clId="{128237B4-8F5D-47D4-9A8C-887C73342886}" dt="2025-02-03T08:40:36.137" v="9125" actId="26606"/>
          <ac:spMkLst>
            <pc:docMk/>
            <pc:sldMk cId="1723019781" sldId="278"/>
            <ac:spMk id="12" creationId="{BC4C4868-CB8F-4AF9-9CDB-8108F2C19B67}"/>
          </ac:spMkLst>
        </pc:spChg>
        <pc:spChg chg="del">
          <ac:chgData name="Aleksi Alhola" userId="eb58bcae-22be-4b6b-baa8-4f40a4e519c0" providerId="ADAL" clId="{128237B4-8F5D-47D4-9A8C-887C73342886}" dt="2025-02-03T08:40:36.137" v="9125" actId="26606"/>
          <ac:spMkLst>
            <pc:docMk/>
            <pc:sldMk cId="1723019781" sldId="278"/>
            <ac:spMk id="14" creationId="{375E0459-6403-40CD-989D-56A4407CA12E}"/>
          </ac:spMkLst>
        </pc:spChg>
        <pc:spChg chg="del">
          <ac:chgData name="Aleksi Alhola" userId="eb58bcae-22be-4b6b-baa8-4f40a4e519c0" providerId="ADAL" clId="{128237B4-8F5D-47D4-9A8C-887C73342886}" dt="2025-02-03T08:40:36.137" v="9125" actId="26606"/>
          <ac:spMkLst>
            <pc:docMk/>
            <pc:sldMk cId="1723019781" sldId="278"/>
            <ac:spMk id="16" creationId="{53E5B1A8-3AC9-4BD1-9BBC-78CA94F2D1BA}"/>
          </ac:spMkLst>
        </pc:spChg>
        <pc:spChg chg="add">
          <ac:chgData name="Aleksi Alhola" userId="eb58bcae-22be-4b6b-baa8-4f40a4e519c0" providerId="ADAL" clId="{128237B4-8F5D-47D4-9A8C-887C73342886}" dt="2025-02-03T08:40:36.137" v="9125" actId="26606"/>
          <ac:spMkLst>
            <pc:docMk/>
            <pc:sldMk cId="1723019781" sldId="278"/>
            <ac:spMk id="21" creationId="{100EDD19-6802-4EC3-95CE-CFFAB042CFD6}"/>
          </ac:spMkLst>
        </pc:spChg>
        <pc:spChg chg="add">
          <ac:chgData name="Aleksi Alhola" userId="eb58bcae-22be-4b6b-baa8-4f40a4e519c0" providerId="ADAL" clId="{128237B4-8F5D-47D4-9A8C-887C73342886}" dt="2025-02-03T08:40:36.137" v="9125" actId="26606"/>
          <ac:spMkLst>
            <pc:docMk/>
            <pc:sldMk cId="1723019781" sldId="278"/>
            <ac:spMk id="23" creationId="{DB17E863-922E-4C26-BD64-E8FD41D28661}"/>
          </ac:spMkLst>
        </pc:spChg>
      </pc:sldChg>
      <pc:sldChg chg="addSp delSp modSp new mod ord">
        <pc:chgData name="Aleksi Alhola" userId="eb58bcae-22be-4b6b-baa8-4f40a4e519c0" providerId="ADAL" clId="{128237B4-8F5D-47D4-9A8C-887C73342886}" dt="2024-11-08T08:44:07.853" v="8373" actId="20577"/>
        <pc:sldMkLst>
          <pc:docMk/>
          <pc:sldMk cId="346517619" sldId="279"/>
        </pc:sldMkLst>
        <pc:spChg chg="add mod">
          <ac:chgData name="Aleksi Alhola" userId="eb58bcae-22be-4b6b-baa8-4f40a4e519c0" providerId="ADAL" clId="{128237B4-8F5D-47D4-9A8C-887C73342886}" dt="2024-11-08T08:44:07.853" v="8373" actId="20577"/>
          <ac:spMkLst>
            <pc:docMk/>
            <pc:sldMk cId="346517619" sldId="279"/>
            <ac:spMk id="6" creationId="{DA4A43F6-AF3A-FB8F-F992-274D6D3C403F}"/>
          </ac:spMkLst>
        </pc:spChg>
      </pc:sldChg>
      <pc:sldChg chg="addSp modSp new mod ord">
        <pc:chgData name="Aleksi Alhola" userId="eb58bcae-22be-4b6b-baa8-4f40a4e519c0" providerId="ADAL" clId="{128237B4-8F5D-47D4-9A8C-887C73342886}" dt="2024-11-08T08:26:38.700" v="7281"/>
        <pc:sldMkLst>
          <pc:docMk/>
          <pc:sldMk cId="1009000874" sldId="280"/>
        </pc:sldMkLst>
        <pc:spChg chg="add mod">
          <ac:chgData name="Aleksi Alhola" userId="eb58bcae-22be-4b6b-baa8-4f40a4e519c0" providerId="ADAL" clId="{128237B4-8F5D-47D4-9A8C-887C73342886}" dt="2024-11-08T07:24:21.314" v="5194" actId="20577"/>
          <ac:spMkLst>
            <pc:docMk/>
            <pc:sldMk cId="1009000874" sldId="280"/>
            <ac:spMk id="4" creationId="{597CA5CB-8F77-7DEF-A16A-6B6C4F27A0CC}"/>
          </ac:spMkLst>
        </pc:spChg>
        <pc:spChg chg="add mod">
          <ac:chgData name="Aleksi Alhola" userId="eb58bcae-22be-4b6b-baa8-4f40a4e519c0" providerId="ADAL" clId="{128237B4-8F5D-47D4-9A8C-887C73342886}" dt="2024-11-08T07:26:18.663" v="5335" actId="20577"/>
          <ac:spMkLst>
            <pc:docMk/>
            <pc:sldMk cId="1009000874" sldId="280"/>
            <ac:spMk id="7" creationId="{586995CC-1A80-A8B0-AC53-B790D0EFBC1D}"/>
          </ac:spMkLst>
        </pc:spChg>
        <pc:picChg chg="add mod">
          <ac:chgData name="Aleksi Alhola" userId="eb58bcae-22be-4b6b-baa8-4f40a4e519c0" providerId="ADAL" clId="{128237B4-8F5D-47D4-9A8C-887C73342886}" dt="2024-11-08T07:21:11.767" v="4792" actId="1076"/>
          <ac:picMkLst>
            <pc:docMk/>
            <pc:sldMk cId="1009000874" sldId="280"/>
            <ac:picMk id="3" creationId="{D0FFBF35-FDEC-390F-080C-D20681FAD2B7}"/>
          </ac:picMkLst>
        </pc:picChg>
        <pc:picChg chg="add">
          <ac:chgData name="Aleksi Alhola" userId="eb58bcae-22be-4b6b-baa8-4f40a4e519c0" providerId="ADAL" clId="{128237B4-8F5D-47D4-9A8C-887C73342886}" dt="2024-11-08T07:24:58.332" v="5195" actId="22"/>
          <ac:picMkLst>
            <pc:docMk/>
            <pc:sldMk cId="1009000874" sldId="280"/>
            <ac:picMk id="6" creationId="{1C016CD5-FFE2-526A-D8B9-4BF8B2074DF3}"/>
          </ac:picMkLst>
        </pc:picChg>
      </pc:sldChg>
      <pc:sldChg chg="new del">
        <pc:chgData name="Aleksi Alhola" userId="eb58bcae-22be-4b6b-baa8-4f40a4e519c0" providerId="ADAL" clId="{128237B4-8F5D-47D4-9A8C-887C73342886}" dt="2024-11-08T07:02:46.263" v="4789" actId="2696"/>
        <pc:sldMkLst>
          <pc:docMk/>
          <pc:sldMk cId="1810383512" sldId="280"/>
        </pc:sldMkLst>
      </pc:sldChg>
      <pc:sldChg chg="addSp modSp new mod">
        <pc:chgData name="Aleksi Alhola" userId="eb58bcae-22be-4b6b-baa8-4f40a4e519c0" providerId="ADAL" clId="{128237B4-8F5D-47D4-9A8C-887C73342886}" dt="2024-11-08T07:48:47.248" v="6003" actId="20577"/>
        <pc:sldMkLst>
          <pc:docMk/>
          <pc:sldMk cId="2661751091" sldId="281"/>
        </pc:sldMkLst>
        <pc:spChg chg="add mod">
          <ac:chgData name="Aleksi Alhola" userId="eb58bcae-22be-4b6b-baa8-4f40a4e519c0" providerId="ADAL" clId="{128237B4-8F5D-47D4-9A8C-887C73342886}" dt="2024-11-08T07:29:10.147" v="5581" actId="20577"/>
          <ac:spMkLst>
            <pc:docMk/>
            <pc:sldMk cId="2661751091" sldId="281"/>
            <ac:spMk id="4" creationId="{10896303-6945-76ED-46DF-DFE1F8F109A5}"/>
          </ac:spMkLst>
        </pc:spChg>
        <pc:spChg chg="add mod">
          <ac:chgData name="Aleksi Alhola" userId="eb58bcae-22be-4b6b-baa8-4f40a4e519c0" providerId="ADAL" clId="{128237B4-8F5D-47D4-9A8C-887C73342886}" dt="2024-11-08T07:48:47.248" v="6003" actId="20577"/>
          <ac:spMkLst>
            <pc:docMk/>
            <pc:sldMk cId="2661751091" sldId="281"/>
            <ac:spMk id="7" creationId="{40C7B71A-C2EC-BE0B-2FBC-CD30465CA7DC}"/>
          </ac:spMkLst>
        </pc:spChg>
        <pc:picChg chg="add mod">
          <ac:chgData name="Aleksi Alhola" userId="eb58bcae-22be-4b6b-baa8-4f40a4e519c0" providerId="ADAL" clId="{128237B4-8F5D-47D4-9A8C-887C73342886}" dt="2024-11-08T07:26:58.877" v="5338" actId="1076"/>
          <ac:picMkLst>
            <pc:docMk/>
            <pc:sldMk cId="2661751091" sldId="281"/>
            <ac:picMk id="3" creationId="{0727BC63-F105-7776-272B-702DFA24668F}"/>
          </ac:picMkLst>
        </pc:picChg>
        <pc:picChg chg="add mod">
          <ac:chgData name="Aleksi Alhola" userId="eb58bcae-22be-4b6b-baa8-4f40a4e519c0" providerId="ADAL" clId="{128237B4-8F5D-47D4-9A8C-887C73342886}" dt="2024-11-08T07:29:35.964" v="5583" actId="1076"/>
          <ac:picMkLst>
            <pc:docMk/>
            <pc:sldMk cId="2661751091" sldId="281"/>
            <ac:picMk id="6" creationId="{E43CAE2E-4C66-BEC9-1687-35BFCAB5C090}"/>
          </ac:picMkLst>
        </pc:picChg>
      </pc:sldChg>
      <pc:sldChg chg="addSp delSp modSp new mod">
        <pc:chgData name="Aleksi Alhola" userId="eb58bcae-22be-4b6b-baa8-4f40a4e519c0" providerId="ADAL" clId="{128237B4-8F5D-47D4-9A8C-887C73342886}" dt="2024-11-08T08:08:17.804" v="6756" actId="1076"/>
        <pc:sldMkLst>
          <pc:docMk/>
          <pc:sldMk cId="2647763508" sldId="282"/>
        </pc:sldMkLst>
        <pc:spChg chg="add mod">
          <ac:chgData name="Aleksi Alhola" userId="eb58bcae-22be-4b6b-baa8-4f40a4e519c0" providerId="ADAL" clId="{128237B4-8F5D-47D4-9A8C-887C73342886}" dt="2024-11-08T08:08:17.804" v="6756" actId="1076"/>
          <ac:spMkLst>
            <pc:docMk/>
            <pc:sldMk cId="2647763508" sldId="282"/>
            <ac:spMk id="5" creationId="{957F4402-4FFB-C1CD-80ED-3B8E3423572F}"/>
          </ac:spMkLst>
        </pc:spChg>
        <pc:picChg chg="add mod">
          <ac:chgData name="Aleksi Alhola" userId="eb58bcae-22be-4b6b-baa8-4f40a4e519c0" providerId="ADAL" clId="{128237B4-8F5D-47D4-9A8C-887C73342886}" dt="2024-11-08T08:08:10.132" v="6755" actId="1076"/>
          <ac:picMkLst>
            <pc:docMk/>
            <pc:sldMk cId="2647763508" sldId="282"/>
            <ac:picMk id="7" creationId="{11388C0D-A5E2-05A2-72B5-9D0AF05CD247}"/>
          </ac:picMkLst>
        </pc:picChg>
      </pc:sldChg>
      <pc:sldChg chg="addSp delSp modSp new mod">
        <pc:chgData name="Aleksi Alhola" userId="eb58bcae-22be-4b6b-baa8-4f40a4e519c0" providerId="ADAL" clId="{128237B4-8F5D-47D4-9A8C-887C73342886}" dt="2025-02-03T08:42:56.084" v="9131" actId="20577"/>
        <pc:sldMkLst>
          <pc:docMk/>
          <pc:sldMk cId="3332340178" sldId="283"/>
        </pc:sldMkLst>
        <pc:spChg chg="add mod">
          <ac:chgData name="Aleksi Alhola" userId="eb58bcae-22be-4b6b-baa8-4f40a4e519c0" providerId="ADAL" clId="{128237B4-8F5D-47D4-9A8C-887C73342886}" dt="2025-02-03T08:42:56.084" v="9131" actId="20577"/>
          <ac:spMkLst>
            <pc:docMk/>
            <pc:sldMk cId="3332340178" sldId="283"/>
            <ac:spMk id="4" creationId="{6425D38B-3D8D-1AB3-1801-0DE09CB614CE}"/>
          </ac:spMkLst>
        </pc:spChg>
        <pc:picChg chg="add mod">
          <ac:chgData name="Aleksi Alhola" userId="eb58bcae-22be-4b6b-baa8-4f40a4e519c0" providerId="ADAL" clId="{128237B4-8F5D-47D4-9A8C-887C73342886}" dt="2024-11-08T08:19:35.501" v="6957" actId="1076"/>
          <ac:picMkLst>
            <pc:docMk/>
            <pc:sldMk cId="3332340178" sldId="283"/>
            <ac:picMk id="6" creationId="{0737D040-E9FC-62B2-8122-19E4C540DE3E}"/>
          </ac:picMkLst>
        </pc:picChg>
      </pc:sldChg>
      <pc:sldChg chg="addSp modSp new mod">
        <pc:chgData name="Aleksi Alhola" userId="eb58bcae-22be-4b6b-baa8-4f40a4e519c0" providerId="ADAL" clId="{128237B4-8F5D-47D4-9A8C-887C73342886}" dt="2024-11-08T08:43:17.299" v="8368" actId="20577"/>
        <pc:sldMkLst>
          <pc:docMk/>
          <pc:sldMk cId="1861466408" sldId="284"/>
        </pc:sldMkLst>
        <pc:spChg chg="add mod">
          <ac:chgData name="Aleksi Alhola" userId="eb58bcae-22be-4b6b-baa8-4f40a4e519c0" providerId="ADAL" clId="{128237B4-8F5D-47D4-9A8C-887C73342886}" dt="2024-11-08T08:40:31.948" v="8207" actId="20577"/>
          <ac:spMkLst>
            <pc:docMk/>
            <pc:sldMk cId="1861466408" sldId="284"/>
            <ac:spMk id="4" creationId="{5A96B6F2-D90C-8064-C94A-F2BA1B2193DF}"/>
          </ac:spMkLst>
        </pc:spChg>
        <pc:spChg chg="add mod">
          <ac:chgData name="Aleksi Alhola" userId="eb58bcae-22be-4b6b-baa8-4f40a4e519c0" providerId="ADAL" clId="{128237B4-8F5D-47D4-9A8C-887C73342886}" dt="2024-11-08T08:42:41.699" v="8363" actId="1076"/>
          <ac:spMkLst>
            <pc:docMk/>
            <pc:sldMk cId="1861466408" sldId="284"/>
            <ac:spMk id="7" creationId="{40C3F5F3-B989-C3B4-C095-BA7227A370D3}"/>
          </ac:spMkLst>
        </pc:spChg>
        <pc:spChg chg="add mod">
          <ac:chgData name="Aleksi Alhola" userId="eb58bcae-22be-4b6b-baa8-4f40a4e519c0" providerId="ADAL" clId="{128237B4-8F5D-47D4-9A8C-887C73342886}" dt="2024-11-08T08:43:17.299" v="8368" actId="20577"/>
          <ac:spMkLst>
            <pc:docMk/>
            <pc:sldMk cId="1861466408" sldId="284"/>
            <ac:spMk id="9" creationId="{48208980-F438-B168-5338-CF28B406362A}"/>
          </ac:spMkLst>
        </pc:spChg>
        <pc:picChg chg="add mod">
          <ac:chgData name="Aleksi Alhola" userId="eb58bcae-22be-4b6b-baa8-4f40a4e519c0" providerId="ADAL" clId="{128237B4-8F5D-47D4-9A8C-887C73342886}" dt="2024-11-08T08:37:00.574" v="7734" actId="1076"/>
          <ac:picMkLst>
            <pc:docMk/>
            <pc:sldMk cId="1861466408" sldId="284"/>
            <ac:picMk id="3" creationId="{FD898DCF-3FBD-27A9-4579-5F85C02A0716}"/>
          </ac:picMkLst>
        </pc:picChg>
        <pc:picChg chg="add mod">
          <ac:chgData name="Aleksi Alhola" userId="eb58bcae-22be-4b6b-baa8-4f40a4e519c0" providerId="ADAL" clId="{128237B4-8F5D-47D4-9A8C-887C73342886}" dt="2024-11-08T08:41:02.899" v="8209" actId="1076"/>
          <ac:picMkLst>
            <pc:docMk/>
            <pc:sldMk cId="1861466408" sldId="284"/>
            <ac:picMk id="6" creationId="{DA471DB6-304B-DAFD-1D83-CB441821C88E}"/>
          </ac:picMkLst>
        </pc:picChg>
      </pc:sldChg>
      <pc:sldChg chg="addSp modSp new mod setBg">
        <pc:chgData name="Aleksi Alhola" userId="eb58bcae-22be-4b6b-baa8-4f40a4e519c0" providerId="ADAL" clId="{128237B4-8F5D-47D4-9A8C-887C73342886}" dt="2025-02-03T08:35:09.796" v="9002" actId="20577"/>
        <pc:sldMkLst>
          <pc:docMk/>
          <pc:sldMk cId="470160783" sldId="285"/>
        </pc:sldMkLst>
        <pc:spChg chg="mod">
          <ac:chgData name="Aleksi Alhola" userId="eb58bcae-22be-4b6b-baa8-4f40a4e519c0" providerId="ADAL" clId="{128237B4-8F5D-47D4-9A8C-887C73342886}" dt="2025-02-03T08:33:39.777" v="8879" actId="20577"/>
          <ac:spMkLst>
            <pc:docMk/>
            <pc:sldMk cId="470160783" sldId="285"/>
            <ac:spMk id="2" creationId="{31CD0702-DAFD-BFA5-9725-086AFF8CE3BF}"/>
          </ac:spMkLst>
        </pc:spChg>
        <pc:spChg chg="mod">
          <ac:chgData name="Aleksi Alhola" userId="eb58bcae-22be-4b6b-baa8-4f40a4e519c0" providerId="ADAL" clId="{128237B4-8F5D-47D4-9A8C-887C73342886}" dt="2025-02-03T08:34:53.773" v="8999" actId="20577"/>
          <ac:spMkLst>
            <pc:docMk/>
            <pc:sldMk cId="470160783" sldId="285"/>
            <ac:spMk id="3" creationId="{00DFAA9E-5448-215C-92F6-7CDBF1EC4F8D}"/>
          </ac:spMkLst>
        </pc:spChg>
        <pc:spChg chg="add mod">
          <ac:chgData name="Aleksi Alhola" userId="eb58bcae-22be-4b6b-baa8-4f40a4e519c0" providerId="ADAL" clId="{128237B4-8F5D-47D4-9A8C-887C73342886}" dt="2025-02-03T08:35:09.796" v="9002" actId="20577"/>
          <ac:spMkLst>
            <pc:docMk/>
            <pc:sldMk cId="470160783" sldId="285"/>
            <ac:spMk id="7" creationId="{18A8182B-D613-2D65-1756-AF07ADC40A4E}"/>
          </ac:spMkLst>
        </pc:spChg>
        <pc:spChg chg="add">
          <ac:chgData name="Aleksi Alhola" userId="eb58bcae-22be-4b6b-baa8-4f40a4e519c0" providerId="ADAL" clId="{128237B4-8F5D-47D4-9A8C-887C73342886}" dt="2025-02-03T08:33:26.259" v="8867" actId="26606"/>
          <ac:spMkLst>
            <pc:docMk/>
            <pc:sldMk cId="470160783" sldId="285"/>
            <ac:spMk id="10" creationId="{743AA782-23D1-4521-8CAD-47662984AA08}"/>
          </ac:spMkLst>
        </pc:spChg>
        <pc:spChg chg="add">
          <ac:chgData name="Aleksi Alhola" userId="eb58bcae-22be-4b6b-baa8-4f40a4e519c0" providerId="ADAL" clId="{128237B4-8F5D-47D4-9A8C-887C73342886}" dt="2025-02-03T08:33:26.259" v="8867" actId="26606"/>
          <ac:spMkLst>
            <pc:docMk/>
            <pc:sldMk cId="470160783" sldId="285"/>
            <ac:spMk id="12" creationId="{71877DBC-BB60-40F0-AC93-2ACDBAAE60CE}"/>
          </ac:spMkLst>
        </pc:spChg>
        <pc:picChg chg="add mod">
          <ac:chgData name="Aleksi Alhola" userId="eb58bcae-22be-4b6b-baa8-4f40a4e519c0" providerId="ADAL" clId="{128237B4-8F5D-47D4-9A8C-887C73342886}" dt="2025-02-03T08:33:26.259" v="8867" actId="26606"/>
          <ac:picMkLst>
            <pc:docMk/>
            <pc:sldMk cId="470160783" sldId="285"/>
            <ac:picMk id="5" creationId="{61ECEDA2-EC98-202B-43EC-D70A6A73B486}"/>
          </ac:picMkLst>
        </pc:picChg>
      </pc:sldChg>
      <pc:sldChg chg="new del">
        <pc:chgData name="Aleksi Alhola" userId="eb58bcae-22be-4b6b-baa8-4f40a4e519c0" providerId="ADAL" clId="{128237B4-8F5D-47D4-9A8C-887C73342886}" dt="2025-02-03T08:50:50.250" v="9153" actId="47"/>
        <pc:sldMkLst>
          <pc:docMk/>
          <pc:sldMk cId="2203737037" sldId="286"/>
        </pc:sldMkLst>
      </pc:sldChg>
      <pc:sldChg chg="add ord">
        <pc:chgData name="Aleksi Alhola" userId="eb58bcae-22be-4b6b-baa8-4f40a4e519c0" providerId="ADAL" clId="{128237B4-8F5D-47D4-9A8C-887C73342886}" dt="2025-02-03T08:50:56.806" v="9156"/>
        <pc:sldMkLst>
          <pc:docMk/>
          <pc:sldMk cId="2880737606" sldId="28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github.com/tauri-apps/wry" TargetMode="External"/><Relationship Id="rId1" Type="http://schemas.openxmlformats.org/officeDocument/2006/relationships/hyperlink" Target="https://tauri.app/v1/references/architecture/security" TargetMode="Externa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tauri.app/v1/references/architecture/security" TargetMode="External"/><Relationship Id="rId7"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hyperlink" Target="https://github.com/tauri-apps/wry" TargetMode="External"/><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82BD33-369F-4402-86F1-F661E279B2CF}"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CEB67EE8-643D-488F-B8C2-219135B8D332}">
      <dgm:prSet/>
      <dgm:spPr/>
      <dgm:t>
        <a:bodyPr/>
        <a:lstStyle/>
        <a:p>
          <a:pPr>
            <a:defRPr b="1"/>
          </a:pPr>
          <a:r>
            <a:rPr lang="en-GB"/>
            <a:t>Secure by default, allowing APIs must be done purposefully</a:t>
          </a:r>
          <a:endParaRPr lang="en-US"/>
        </a:p>
      </dgm:t>
    </dgm:pt>
    <dgm:pt modelId="{419DA3C7-BEA4-4115-A8B0-DEB10A03C2A5}" type="parTrans" cxnId="{1A3E77EC-CC30-4789-AE90-0F26EF20692C}">
      <dgm:prSet/>
      <dgm:spPr/>
      <dgm:t>
        <a:bodyPr/>
        <a:lstStyle/>
        <a:p>
          <a:endParaRPr lang="en-US"/>
        </a:p>
      </dgm:t>
    </dgm:pt>
    <dgm:pt modelId="{AE398739-33B5-4AEC-8ACD-6AE9A2A8B7EB}" type="sibTrans" cxnId="{1A3E77EC-CC30-4789-AE90-0F26EF20692C}">
      <dgm:prSet/>
      <dgm:spPr/>
      <dgm:t>
        <a:bodyPr/>
        <a:lstStyle/>
        <a:p>
          <a:endParaRPr lang="en-US"/>
        </a:p>
      </dgm:t>
    </dgm:pt>
    <dgm:pt modelId="{1A1748FD-FD5E-414D-8D2A-BED6FEA8A1CB}">
      <dgm:prSet/>
      <dgm:spPr/>
      <dgm:t>
        <a:bodyPr/>
        <a:lstStyle/>
        <a:p>
          <a:r>
            <a:rPr lang="en-GB">
              <a:hlinkClick xmlns:r="http://schemas.openxmlformats.org/officeDocument/2006/relationships" r:id="rId1"/>
            </a:rPr>
            <a:t>https://v2.tauri.app/security/</a:t>
          </a:r>
          <a:endParaRPr lang="en-US"/>
        </a:p>
      </dgm:t>
    </dgm:pt>
    <dgm:pt modelId="{0A77B26F-EA3F-4FEB-92BA-E9A9E5616A75}" type="parTrans" cxnId="{D9FC9947-FAFA-4E8B-B610-FDF6FA0C7DD6}">
      <dgm:prSet/>
      <dgm:spPr/>
      <dgm:t>
        <a:bodyPr/>
        <a:lstStyle/>
        <a:p>
          <a:endParaRPr lang="en-US"/>
        </a:p>
      </dgm:t>
    </dgm:pt>
    <dgm:pt modelId="{4BC416C8-ACD8-4015-930E-CB98BC7A8DB2}" type="sibTrans" cxnId="{D9FC9947-FAFA-4E8B-B610-FDF6FA0C7DD6}">
      <dgm:prSet/>
      <dgm:spPr/>
      <dgm:t>
        <a:bodyPr/>
        <a:lstStyle/>
        <a:p>
          <a:endParaRPr lang="en-US"/>
        </a:p>
      </dgm:t>
    </dgm:pt>
    <dgm:pt modelId="{A39A2AB7-FB28-42E7-9DE2-83E69694D816}">
      <dgm:prSet/>
      <dgm:spPr/>
      <dgm:t>
        <a:bodyPr/>
        <a:lstStyle/>
        <a:p>
          <a:pPr>
            <a:defRPr b="1"/>
          </a:pPr>
          <a:r>
            <a:rPr lang="en-GB"/>
            <a:t>Runs using WRY rendering library</a:t>
          </a:r>
          <a:endParaRPr lang="en-US"/>
        </a:p>
      </dgm:t>
    </dgm:pt>
    <dgm:pt modelId="{593334E1-DB46-444B-AA74-8E51A1E0B445}" type="parTrans" cxnId="{9E89DF17-B3AA-4D6C-AD10-83169D5442FC}">
      <dgm:prSet/>
      <dgm:spPr/>
      <dgm:t>
        <a:bodyPr/>
        <a:lstStyle/>
        <a:p>
          <a:endParaRPr lang="en-US"/>
        </a:p>
      </dgm:t>
    </dgm:pt>
    <dgm:pt modelId="{EE009F9D-74A0-40C7-A298-51E2E581D409}" type="sibTrans" cxnId="{9E89DF17-B3AA-4D6C-AD10-83169D5442FC}">
      <dgm:prSet/>
      <dgm:spPr/>
      <dgm:t>
        <a:bodyPr/>
        <a:lstStyle/>
        <a:p>
          <a:endParaRPr lang="en-US"/>
        </a:p>
      </dgm:t>
    </dgm:pt>
    <dgm:pt modelId="{AD7AFF93-F751-42FD-9EBB-E3104579E757}">
      <dgm:prSet/>
      <dgm:spPr/>
      <dgm:t>
        <a:bodyPr/>
        <a:lstStyle/>
        <a:p>
          <a:r>
            <a:rPr lang="en-GB"/>
            <a:t>Cross-platform</a:t>
          </a:r>
          <a:endParaRPr lang="en-US"/>
        </a:p>
      </dgm:t>
    </dgm:pt>
    <dgm:pt modelId="{D153F2DC-773B-4832-8793-659A79CF0810}" type="parTrans" cxnId="{BD80FB3F-0BF4-4159-8869-383BEE09A370}">
      <dgm:prSet/>
      <dgm:spPr/>
      <dgm:t>
        <a:bodyPr/>
        <a:lstStyle/>
        <a:p>
          <a:endParaRPr lang="en-US"/>
        </a:p>
      </dgm:t>
    </dgm:pt>
    <dgm:pt modelId="{3634A69E-5A55-4F6A-B00E-1F1F53D4707E}" type="sibTrans" cxnId="{BD80FB3F-0BF4-4159-8869-383BEE09A370}">
      <dgm:prSet/>
      <dgm:spPr/>
      <dgm:t>
        <a:bodyPr/>
        <a:lstStyle/>
        <a:p>
          <a:endParaRPr lang="en-US"/>
        </a:p>
      </dgm:t>
    </dgm:pt>
    <dgm:pt modelId="{D0050898-470C-4DE7-A6F9-F1EB35720365}">
      <dgm:prSet/>
      <dgm:spPr/>
      <dgm:t>
        <a:bodyPr/>
        <a:lstStyle/>
        <a:p>
          <a:r>
            <a:rPr lang="en-GB"/>
            <a:t>Uses native WebView of the OS</a:t>
          </a:r>
        </a:p>
        <a:p>
          <a:r>
            <a:rPr lang="en-GB">
              <a:hlinkClick xmlns:r="http://schemas.openxmlformats.org/officeDocument/2006/relationships" r:id="rId2"/>
            </a:rPr>
            <a:t>https://github.com/tauri-apps/wry</a:t>
          </a:r>
          <a:r>
            <a:rPr lang="en-GB"/>
            <a:t> </a:t>
          </a:r>
          <a:endParaRPr lang="en-US"/>
        </a:p>
      </dgm:t>
    </dgm:pt>
    <dgm:pt modelId="{9BC0F7FC-1081-475E-A1D7-C2BD1E30B335}" type="parTrans" cxnId="{9F226B5D-7D41-4A14-B304-43210E76A21D}">
      <dgm:prSet/>
      <dgm:spPr/>
      <dgm:t>
        <a:bodyPr/>
        <a:lstStyle/>
        <a:p>
          <a:endParaRPr lang="en-US"/>
        </a:p>
      </dgm:t>
    </dgm:pt>
    <dgm:pt modelId="{55E2B6D4-E687-48BD-A7E9-DCC51113445F}" type="sibTrans" cxnId="{9F226B5D-7D41-4A14-B304-43210E76A21D}">
      <dgm:prSet/>
      <dgm:spPr/>
      <dgm:t>
        <a:bodyPr/>
        <a:lstStyle/>
        <a:p>
          <a:endParaRPr lang="en-US"/>
        </a:p>
      </dgm:t>
    </dgm:pt>
    <dgm:pt modelId="{A857971F-7A5D-44BE-9B61-26FF034B0413}">
      <dgm:prSet/>
      <dgm:spPr/>
      <dgm:t>
        <a:bodyPr/>
        <a:lstStyle/>
        <a:p>
          <a:pPr>
            <a:defRPr b="1"/>
          </a:pPr>
          <a:r>
            <a:rPr lang="en-GB"/>
            <a:t>Frontend options</a:t>
          </a:r>
          <a:endParaRPr lang="en-US"/>
        </a:p>
      </dgm:t>
    </dgm:pt>
    <dgm:pt modelId="{E88BD664-C62C-4634-BE42-D59B9CA50315}" type="parTrans" cxnId="{9B393C99-DF24-40D0-BB87-3EC4BA9ED835}">
      <dgm:prSet/>
      <dgm:spPr/>
      <dgm:t>
        <a:bodyPr/>
        <a:lstStyle/>
        <a:p>
          <a:endParaRPr lang="en-US"/>
        </a:p>
      </dgm:t>
    </dgm:pt>
    <dgm:pt modelId="{924A680C-6B15-4E20-9FC1-ADA292E90C00}" type="sibTrans" cxnId="{9B393C99-DF24-40D0-BB87-3EC4BA9ED835}">
      <dgm:prSet/>
      <dgm:spPr/>
      <dgm:t>
        <a:bodyPr/>
        <a:lstStyle/>
        <a:p>
          <a:endParaRPr lang="en-US"/>
        </a:p>
      </dgm:t>
    </dgm:pt>
    <dgm:pt modelId="{DF468249-E3BC-4403-B854-7E27DE02F023}">
      <dgm:prSet/>
      <dgm:spPr/>
      <dgm:t>
        <a:bodyPr/>
        <a:lstStyle/>
        <a:p>
          <a:r>
            <a:rPr lang="en-GB"/>
            <a:t>HTML/CSS/JavaScript</a:t>
          </a:r>
          <a:endParaRPr lang="en-US"/>
        </a:p>
      </dgm:t>
    </dgm:pt>
    <dgm:pt modelId="{17B5571D-D247-4361-970C-86C040FA369F}" type="parTrans" cxnId="{88890434-49E5-4406-AE4F-1068AD81786F}">
      <dgm:prSet/>
      <dgm:spPr/>
      <dgm:t>
        <a:bodyPr/>
        <a:lstStyle/>
        <a:p>
          <a:endParaRPr lang="en-US"/>
        </a:p>
      </dgm:t>
    </dgm:pt>
    <dgm:pt modelId="{C162A9DA-0F4F-4A19-BFB2-B119906AE1B5}" type="sibTrans" cxnId="{88890434-49E5-4406-AE4F-1068AD81786F}">
      <dgm:prSet/>
      <dgm:spPr/>
      <dgm:t>
        <a:bodyPr/>
        <a:lstStyle/>
        <a:p>
          <a:endParaRPr lang="en-US"/>
        </a:p>
      </dgm:t>
    </dgm:pt>
    <dgm:pt modelId="{0616C2C9-8FAB-4481-A2CF-04415513369E}">
      <dgm:prSet/>
      <dgm:spPr/>
      <dgm:t>
        <a:bodyPr/>
        <a:lstStyle/>
        <a:p>
          <a:r>
            <a:rPr lang="en-GB"/>
            <a:t>Rust</a:t>
          </a:r>
          <a:endParaRPr lang="en-US"/>
        </a:p>
      </dgm:t>
    </dgm:pt>
    <dgm:pt modelId="{C0A15529-0900-4C46-8C08-C828C1FB2B7C}" type="parTrans" cxnId="{4D78F749-F45A-4D98-8434-7D06E3EB7326}">
      <dgm:prSet/>
      <dgm:spPr/>
      <dgm:t>
        <a:bodyPr/>
        <a:lstStyle/>
        <a:p>
          <a:endParaRPr lang="en-US"/>
        </a:p>
      </dgm:t>
    </dgm:pt>
    <dgm:pt modelId="{0007F054-55FD-45FD-A47E-5B7DAA8CE2C2}" type="sibTrans" cxnId="{4D78F749-F45A-4D98-8434-7D06E3EB7326}">
      <dgm:prSet/>
      <dgm:spPr/>
      <dgm:t>
        <a:bodyPr/>
        <a:lstStyle/>
        <a:p>
          <a:endParaRPr lang="en-US"/>
        </a:p>
      </dgm:t>
    </dgm:pt>
    <dgm:pt modelId="{BE0EABB1-D9B5-4353-BD7F-1FE4454D3ECD}">
      <dgm:prSet/>
      <dgm:spPr/>
      <dgm:t>
        <a:bodyPr/>
        <a:lstStyle/>
        <a:p>
          <a:r>
            <a:rPr lang="en-GB"/>
            <a:t>.NET</a:t>
          </a:r>
          <a:endParaRPr lang="en-US"/>
        </a:p>
      </dgm:t>
    </dgm:pt>
    <dgm:pt modelId="{AF4FC8BF-7594-4C3A-8707-CDA979DF4974}" type="parTrans" cxnId="{4509E304-E957-4B43-8C20-4921E9083E57}">
      <dgm:prSet/>
      <dgm:spPr/>
      <dgm:t>
        <a:bodyPr/>
        <a:lstStyle/>
        <a:p>
          <a:endParaRPr lang="en-US"/>
        </a:p>
      </dgm:t>
    </dgm:pt>
    <dgm:pt modelId="{DADD419D-13F2-4DF4-800B-7A479C5B0139}" type="sibTrans" cxnId="{4509E304-E957-4B43-8C20-4921E9083E57}">
      <dgm:prSet/>
      <dgm:spPr/>
      <dgm:t>
        <a:bodyPr/>
        <a:lstStyle/>
        <a:p>
          <a:endParaRPr lang="en-US"/>
        </a:p>
      </dgm:t>
    </dgm:pt>
    <dgm:pt modelId="{93AC0AA6-7336-429A-AE38-EDC065C6E95D}">
      <dgm:prSet/>
      <dgm:spPr/>
      <dgm:t>
        <a:bodyPr/>
        <a:lstStyle/>
        <a:p>
          <a:pPr>
            <a:defRPr b="1"/>
          </a:pPr>
          <a:r>
            <a:rPr lang="en-GB"/>
            <a:t>Built application can be run as portable or be installed</a:t>
          </a:r>
          <a:endParaRPr lang="en-US"/>
        </a:p>
      </dgm:t>
    </dgm:pt>
    <dgm:pt modelId="{A09524A7-4176-40B5-9820-CC0EA570A5FB}" type="parTrans" cxnId="{F28C9B10-6DF2-42F1-B22D-94373E38351B}">
      <dgm:prSet/>
      <dgm:spPr/>
      <dgm:t>
        <a:bodyPr/>
        <a:lstStyle/>
        <a:p>
          <a:endParaRPr lang="en-US"/>
        </a:p>
      </dgm:t>
    </dgm:pt>
    <dgm:pt modelId="{2A18F7F7-B765-4236-A849-94B0CF45288D}" type="sibTrans" cxnId="{F28C9B10-6DF2-42F1-B22D-94373E38351B}">
      <dgm:prSet/>
      <dgm:spPr/>
      <dgm:t>
        <a:bodyPr/>
        <a:lstStyle/>
        <a:p>
          <a:endParaRPr lang="en-US"/>
        </a:p>
      </dgm:t>
    </dgm:pt>
    <dgm:pt modelId="{DEBF734C-2067-402D-B179-5267E5D74505}" type="pres">
      <dgm:prSet presAssocID="{AD82BD33-369F-4402-86F1-F661E279B2CF}" presName="root" presStyleCnt="0">
        <dgm:presLayoutVars>
          <dgm:dir/>
          <dgm:resizeHandles val="exact"/>
        </dgm:presLayoutVars>
      </dgm:prSet>
      <dgm:spPr/>
    </dgm:pt>
    <dgm:pt modelId="{BEE8B5AD-51FA-486F-834A-C54998AC8609}" type="pres">
      <dgm:prSet presAssocID="{CEB67EE8-643D-488F-B8C2-219135B8D332}" presName="compNode" presStyleCnt="0"/>
      <dgm:spPr/>
    </dgm:pt>
    <dgm:pt modelId="{F345A2B1-EA69-496C-8AE1-7B993A3FAFB6}" type="pres">
      <dgm:prSet presAssocID="{CEB67EE8-643D-488F-B8C2-219135B8D332}"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ADEEFD0B-5325-4093-8FAF-0FB749AE8E76}" type="pres">
      <dgm:prSet presAssocID="{CEB67EE8-643D-488F-B8C2-219135B8D332}" presName="iconSpace" presStyleCnt="0"/>
      <dgm:spPr/>
    </dgm:pt>
    <dgm:pt modelId="{53598DAD-A5B0-403B-8165-6B6C68E9C487}" type="pres">
      <dgm:prSet presAssocID="{CEB67EE8-643D-488F-B8C2-219135B8D332}" presName="parTx" presStyleLbl="revTx" presStyleIdx="0" presStyleCnt="8">
        <dgm:presLayoutVars>
          <dgm:chMax val="0"/>
          <dgm:chPref val="0"/>
        </dgm:presLayoutVars>
      </dgm:prSet>
      <dgm:spPr/>
    </dgm:pt>
    <dgm:pt modelId="{3E21AB66-ED73-41F0-BD2D-647B0A6D1379}" type="pres">
      <dgm:prSet presAssocID="{CEB67EE8-643D-488F-B8C2-219135B8D332}" presName="txSpace" presStyleCnt="0"/>
      <dgm:spPr/>
    </dgm:pt>
    <dgm:pt modelId="{7D225E4B-6251-49B4-B7D9-8870B1897950}" type="pres">
      <dgm:prSet presAssocID="{CEB67EE8-643D-488F-B8C2-219135B8D332}" presName="desTx" presStyleLbl="revTx" presStyleIdx="1" presStyleCnt="8">
        <dgm:presLayoutVars/>
      </dgm:prSet>
      <dgm:spPr/>
    </dgm:pt>
    <dgm:pt modelId="{14CBD484-0190-4FF6-9C32-EA955E966D21}" type="pres">
      <dgm:prSet presAssocID="{AE398739-33B5-4AEC-8ACD-6AE9A2A8B7EB}" presName="sibTrans" presStyleCnt="0"/>
      <dgm:spPr/>
    </dgm:pt>
    <dgm:pt modelId="{98FEAD37-A9A8-4A44-BC8D-09B4A1C3AA9F}" type="pres">
      <dgm:prSet presAssocID="{A39A2AB7-FB28-42E7-9DE2-83E69694D816}" presName="compNode" presStyleCnt="0"/>
      <dgm:spPr/>
    </dgm:pt>
    <dgm:pt modelId="{2C96DB31-F469-4BE1-860C-8DBCC20FA689}" type="pres">
      <dgm:prSet presAssocID="{A39A2AB7-FB28-42E7-9DE2-83E69694D816}"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6A598732-F0ED-461B-AB99-A637947CFA45}" type="pres">
      <dgm:prSet presAssocID="{A39A2AB7-FB28-42E7-9DE2-83E69694D816}" presName="iconSpace" presStyleCnt="0"/>
      <dgm:spPr/>
    </dgm:pt>
    <dgm:pt modelId="{3C8F76D0-7784-4ACA-A1CA-8E4D26FA38FC}" type="pres">
      <dgm:prSet presAssocID="{A39A2AB7-FB28-42E7-9DE2-83E69694D816}" presName="parTx" presStyleLbl="revTx" presStyleIdx="2" presStyleCnt="8">
        <dgm:presLayoutVars>
          <dgm:chMax val="0"/>
          <dgm:chPref val="0"/>
        </dgm:presLayoutVars>
      </dgm:prSet>
      <dgm:spPr/>
    </dgm:pt>
    <dgm:pt modelId="{62C330CA-3BDA-46B9-A651-16C2FBEAACFA}" type="pres">
      <dgm:prSet presAssocID="{A39A2AB7-FB28-42E7-9DE2-83E69694D816}" presName="txSpace" presStyleCnt="0"/>
      <dgm:spPr/>
    </dgm:pt>
    <dgm:pt modelId="{CA541ABA-9392-4DAA-8BE0-237FBB9626E8}" type="pres">
      <dgm:prSet presAssocID="{A39A2AB7-FB28-42E7-9DE2-83E69694D816}" presName="desTx" presStyleLbl="revTx" presStyleIdx="3" presStyleCnt="8">
        <dgm:presLayoutVars/>
      </dgm:prSet>
      <dgm:spPr/>
    </dgm:pt>
    <dgm:pt modelId="{9DFCBDA7-DBD0-4F2A-BA9A-C3D2EACA9107}" type="pres">
      <dgm:prSet presAssocID="{EE009F9D-74A0-40C7-A298-51E2E581D409}" presName="sibTrans" presStyleCnt="0"/>
      <dgm:spPr/>
    </dgm:pt>
    <dgm:pt modelId="{3ADEE7A8-BCD5-4F75-890B-85E80B66CD70}" type="pres">
      <dgm:prSet presAssocID="{A857971F-7A5D-44BE-9B61-26FF034B0413}" presName="compNode" presStyleCnt="0"/>
      <dgm:spPr/>
    </dgm:pt>
    <dgm:pt modelId="{92949BF0-D605-4AEC-A217-E424F8CBCBFA}" type="pres">
      <dgm:prSet presAssocID="{A857971F-7A5D-44BE-9B61-26FF034B0413}"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8EB9A780-3DB2-4125-8FCF-51E6055DBEA1}" type="pres">
      <dgm:prSet presAssocID="{A857971F-7A5D-44BE-9B61-26FF034B0413}" presName="iconSpace" presStyleCnt="0"/>
      <dgm:spPr/>
    </dgm:pt>
    <dgm:pt modelId="{17C3A7C8-3B48-4809-80E7-AFAADB4922C3}" type="pres">
      <dgm:prSet presAssocID="{A857971F-7A5D-44BE-9B61-26FF034B0413}" presName="parTx" presStyleLbl="revTx" presStyleIdx="4" presStyleCnt="8">
        <dgm:presLayoutVars>
          <dgm:chMax val="0"/>
          <dgm:chPref val="0"/>
        </dgm:presLayoutVars>
      </dgm:prSet>
      <dgm:spPr/>
    </dgm:pt>
    <dgm:pt modelId="{AADABA1F-48A3-457A-85F6-F5B6C5DDF857}" type="pres">
      <dgm:prSet presAssocID="{A857971F-7A5D-44BE-9B61-26FF034B0413}" presName="txSpace" presStyleCnt="0"/>
      <dgm:spPr/>
    </dgm:pt>
    <dgm:pt modelId="{A57325CE-2AAC-448F-A445-E038B0D5D98B}" type="pres">
      <dgm:prSet presAssocID="{A857971F-7A5D-44BE-9B61-26FF034B0413}" presName="desTx" presStyleLbl="revTx" presStyleIdx="5" presStyleCnt="8">
        <dgm:presLayoutVars/>
      </dgm:prSet>
      <dgm:spPr/>
    </dgm:pt>
    <dgm:pt modelId="{CBB48122-BAA8-4476-99B6-C968D7320A81}" type="pres">
      <dgm:prSet presAssocID="{924A680C-6B15-4E20-9FC1-ADA292E90C00}" presName="sibTrans" presStyleCnt="0"/>
      <dgm:spPr/>
    </dgm:pt>
    <dgm:pt modelId="{612C03F2-7630-4F8F-90FE-E127545708C4}" type="pres">
      <dgm:prSet presAssocID="{93AC0AA6-7336-429A-AE38-EDC065C6E95D}" presName="compNode" presStyleCnt="0"/>
      <dgm:spPr/>
    </dgm:pt>
    <dgm:pt modelId="{10098912-96E2-44FB-B51E-DE45A2ED61D0}" type="pres">
      <dgm:prSet presAssocID="{93AC0AA6-7336-429A-AE38-EDC065C6E95D}"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2E16B722-2E6A-414E-BE4D-3B7E4699D14E}" type="pres">
      <dgm:prSet presAssocID="{93AC0AA6-7336-429A-AE38-EDC065C6E95D}" presName="iconSpace" presStyleCnt="0"/>
      <dgm:spPr/>
    </dgm:pt>
    <dgm:pt modelId="{CF8AAE1C-8921-409C-BC50-739275E49785}" type="pres">
      <dgm:prSet presAssocID="{93AC0AA6-7336-429A-AE38-EDC065C6E95D}" presName="parTx" presStyleLbl="revTx" presStyleIdx="6" presStyleCnt="8">
        <dgm:presLayoutVars>
          <dgm:chMax val="0"/>
          <dgm:chPref val="0"/>
        </dgm:presLayoutVars>
      </dgm:prSet>
      <dgm:spPr/>
    </dgm:pt>
    <dgm:pt modelId="{B94D6BE4-2E38-4761-B160-A5705CED47FB}" type="pres">
      <dgm:prSet presAssocID="{93AC0AA6-7336-429A-AE38-EDC065C6E95D}" presName="txSpace" presStyleCnt="0"/>
      <dgm:spPr/>
    </dgm:pt>
    <dgm:pt modelId="{FD13ED7E-3A6D-4CCA-BEAE-7E77C401553F}" type="pres">
      <dgm:prSet presAssocID="{93AC0AA6-7336-429A-AE38-EDC065C6E95D}" presName="desTx" presStyleLbl="revTx" presStyleIdx="7" presStyleCnt="8">
        <dgm:presLayoutVars/>
      </dgm:prSet>
      <dgm:spPr/>
    </dgm:pt>
  </dgm:ptLst>
  <dgm:cxnLst>
    <dgm:cxn modelId="{4509E304-E957-4B43-8C20-4921E9083E57}" srcId="{A857971F-7A5D-44BE-9B61-26FF034B0413}" destId="{BE0EABB1-D9B5-4353-BD7F-1FE4454D3ECD}" srcOrd="2" destOrd="0" parTransId="{AF4FC8BF-7594-4C3A-8707-CDA979DF4974}" sibTransId="{DADD419D-13F2-4DF4-800B-7A479C5B0139}"/>
    <dgm:cxn modelId="{F28C9B10-6DF2-42F1-B22D-94373E38351B}" srcId="{AD82BD33-369F-4402-86F1-F661E279B2CF}" destId="{93AC0AA6-7336-429A-AE38-EDC065C6E95D}" srcOrd="3" destOrd="0" parTransId="{A09524A7-4176-40B5-9820-CC0EA570A5FB}" sibTransId="{2A18F7F7-B765-4236-A849-94B0CF45288D}"/>
    <dgm:cxn modelId="{A25F4013-8EEA-4DEF-AFED-10F150E397BB}" type="presOf" srcId="{DF468249-E3BC-4403-B854-7E27DE02F023}" destId="{A57325CE-2AAC-448F-A445-E038B0D5D98B}" srcOrd="0" destOrd="0" presId="urn:microsoft.com/office/officeart/2018/2/layout/IconLabelDescriptionList"/>
    <dgm:cxn modelId="{9E89DF17-B3AA-4D6C-AD10-83169D5442FC}" srcId="{AD82BD33-369F-4402-86F1-F661E279B2CF}" destId="{A39A2AB7-FB28-42E7-9DE2-83E69694D816}" srcOrd="1" destOrd="0" parTransId="{593334E1-DB46-444B-AA74-8E51A1E0B445}" sibTransId="{EE009F9D-74A0-40C7-A298-51E2E581D409}"/>
    <dgm:cxn modelId="{F208812D-DEDE-42DD-AD25-E74BA6395F7A}" type="presOf" srcId="{AD7AFF93-F751-42FD-9EBB-E3104579E757}" destId="{CA541ABA-9392-4DAA-8BE0-237FBB9626E8}" srcOrd="0" destOrd="0" presId="urn:microsoft.com/office/officeart/2018/2/layout/IconLabelDescriptionList"/>
    <dgm:cxn modelId="{88890434-49E5-4406-AE4F-1068AD81786F}" srcId="{A857971F-7A5D-44BE-9B61-26FF034B0413}" destId="{DF468249-E3BC-4403-B854-7E27DE02F023}" srcOrd="0" destOrd="0" parTransId="{17B5571D-D247-4361-970C-86C040FA369F}" sibTransId="{C162A9DA-0F4F-4A19-BFB2-B119906AE1B5}"/>
    <dgm:cxn modelId="{BD80FB3F-0BF4-4159-8869-383BEE09A370}" srcId="{A39A2AB7-FB28-42E7-9DE2-83E69694D816}" destId="{AD7AFF93-F751-42FD-9EBB-E3104579E757}" srcOrd="0" destOrd="0" parTransId="{D153F2DC-773B-4832-8793-659A79CF0810}" sibTransId="{3634A69E-5A55-4F6A-B00E-1F1F53D4707E}"/>
    <dgm:cxn modelId="{961E175C-A85D-4FE1-9617-08EB82D4C2A9}" type="presOf" srcId="{BE0EABB1-D9B5-4353-BD7F-1FE4454D3ECD}" destId="{A57325CE-2AAC-448F-A445-E038B0D5D98B}" srcOrd="0" destOrd="2" presId="urn:microsoft.com/office/officeart/2018/2/layout/IconLabelDescriptionList"/>
    <dgm:cxn modelId="{9F226B5D-7D41-4A14-B304-43210E76A21D}" srcId="{A39A2AB7-FB28-42E7-9DE2-83E69694D816}" destId="{D0050898-470C-4DE7-A6F9-F1EB35720365}" srcOrd="1" destOrd="0" parTransId="{9BC0F7FC-1081-475E-A1D7-C2BD1E30B335}" sibTransId="{55E2B6D4-E687-48BD-A7E9-DCC51113445F}"/>
    <dgm:cxn modelId="{D9FC9947-FAFA-4E8B-B610-FDF6FA0C7DD6}" srcId="{CEB67EE8-643D-488F-B8C2-219135B8D332}" destId="{1A1748FD-FD5E-414D-8D2A-BED6FEA8A1CB}" srcOrd="0" destOrd="0" parTransId="{0A77B26F-EA3F-4FEB-92BA-E9A9E5616A75}" sibTransId="{4BC416C8-ACD8-4015-930E-CB98BC7A8DB2}"/>
    <dgm:cxn modelId="{4D78F749-F45A-4D98-8434-7D06E3EB7326}" srcId="{A857971F-7A5D-44BE-9B61-26FF034B0413}" destId="{0616C2C9-8FAB-4481-A2CF-04415513369E}" srcOrd="1" destOrd="0" parTransId="{C0A15529-0900-4C46-8C08-C828C1FB2B7C}" sibTransId="{0007F054-55FD-45FD-A47E-5B7DAA8CE2C2}"/>
    <dgm:cxn modelId="{752FC16B-FC13-4FE7-A7A2-A7E5856FE471}" type="presOf" srcId="{D0050898-470C-4DE7-A6F9-F1EB35720365}" destId="{CA541ABA-9392-4DAA-8BE0-237FBB9626E8}" srcOrd="0" destOrd="1" presId="urn:microsoft.com/office/officeart/2018/2/layout/IconLabelDescriptionList"/>
    <dgm:cxn modelId="{7C4F5E77-3E91-46B5-A2DF-7AC77733457C}" type="presOf" srcId="{A857971F-7A5D-44BE-9B61-26FF034B0413}" destId="{17C3A7C8-3B48-4809-80E7-AFAADB4922C3}" srcOrd="0" destOrd="0" presId="urn:microsoft.com/office/officeart/2018/2/layout/IconLabelDescriptionList"/>
    <dgm:cxn modelId="{17534E7D-D209-4BB8-809C-68E98B75BD70}" type="presOf" srcId="{1A1748FD-FD5E-414D-8D2A-BED6FEA8A1CB}" destId="{7D225E4B-6251-49B4-B7D9-8870B1897950}" srcOrd="0" destOrd="0" presId="urn:microsoft.com/office/officeart/2018/2/layout/IconLabelDescriptionList"/>
    <dgm:cxn modelId="{9B393C99-DF24-40D0-BB87-3EC4BA9ED835}" srcId="{AD82BD33-369F-4402-86F1-F661E279B2CF}" destId="{A857971F-7A5D-44BE-9B61-26FF034B0413}" srcOrd="2" destOrd="0" parTransId="{E88BD664-C62C-4634-BE42-D59B9CA50315}" sibTransId="{924A680C-6B15-4E20-9FC1-ADA292E90C00}"/>
    <dgm:cxn modelId="{613A08A0-FDBF-4C2E-9200-3A00A8A7C7FF}" type="presOf" srcId="{AD82BD33-369F-4402-86F1-F661E279B2CF}" destId="{DEBF734C-2067-402D-B179-5267E5D74505}" srcOrd="0" destOrd="0" presId="urn:microsoft.com/office/officeart/2018/2/layout/IconLabelDescriptionList"/>
    <dgm:cxn modelId="{285E26A0-0410-4B0B-AEDC-9E4F779F75BA}" type="presOf" srcId="{CEB67EE8-643D-488F-B8C2-219135B8D332}" destId="{53598DAD-A5B0-403B-8165-6B6C68E9C487}" srcOrd="0" destOrd="0" presId="urn:microsoft.com/office/officeart/2018/2/layout/IconLabelDescriptionList"/>
    <dgm:cxn modelId="{C77ACFAD-090F-40B6-8727-E69052DE7E35}" type="presOf" srcId="{A39A2AB7-FB28-42E7-9DE2-83E69694D816}" destId="{3C8F76D0-7784-4ACA-A1CA-8E4D26FA38FC}" srcOrd="0" destOrd="0" presId="urn:microsoft.com/office/officeart/2018/2/layout/IconLabelDescriptionList"/>
    <dgm:cxn modelId="{66CD69B7-C5EC-4C6D-BABF-E821F131D137}" type="presOf" srcId="{0616C2C9-8FAB-4481-A2CF-04415513369E}" destId="{A57325CE-2AAC-448F-A445-E038B0D5D98B}" srcOrd="0" destOrd="1" presId="urn:microsoft.com/office/officeart/2018/2/layout/IconLabelDescriptionList"/>
    <dgm:cxn modelId="{D64F3AD0-9206-4D90-AA84-4F8F47B07D7B}" type="presOf" srcId="{93AC0AA6-7336-429A-AE38-EDC065C6E95D}" destId="{CF8AAE1C-8921-409C-BC50-739275E49785}" srcOrd="0" destOrd="0" presId="urn:microsoft.com/office/officeart/2018/2/layout/IconLabelDescriptionList"/>
    <dgm:cxn modelId="{1A3E77EC-CC30-4789-AE90-0F26EF20692C}" srcId="{AD82BD33-369F-4402-86F1-F661E279B2CF}" destId="{CEB67EE8-643D-488F-B8C2-219135B8D332}" srcOrd="0" destOrd="0" parTransId="{419DA3C7-BEA4-4115-A8B0-DEB10A03C2A5}" sibTransId="{AE398739-33B5-4AEC-8ACD-6AE9A2A8B7EB}"/>
    <dgm:cxn modelId="{348F536D-C471-47CC-A711-A562793835E0}" type="presParOf" srcId="{DEBF734C-2067-402D-B179-5267E5D74505}" destId="{BEE8B5AD-51FA-486F-834A-C54998AC8609}" srcOrd="0" destOrd="0" presId="urn:microsoft.com/office/officeart/2018/2/layout/IconLabelDescriptionList"/>
    <dgm:cxn modelId="{5F2B0DD1-D77D-4426-BE92-63459B9C2E81}" type="presParOf" srcId="{BEE8B5AD-51FA-486F-834A-C54998AC8609}" destId="{F345A2B1-EA69-496C-8AE1-7B993A3FAFB6}" srcOrd="0" destOrd="0" presId="urn:microsoft.com/office/officeart/2018/2/layout/IconLabelDescriptionList"/>
    <dgm:cxn modelId="{3BD7FA66-B4E2-4319-9E66-6A8B8B9A0E8B}" type="presParOf" srcId="{BEE8B5AD-51FA-486F-834A-C54998AC8609}" destId="{ADEEFD0B-5325-4093-8FAF-0FB749AE8E76}" srcOrd="1" destOrd="0" presId="urn:microsoft.com/office/officeart/2018/2/layout/IconLabelDescriptionList"/>
    <dgm:cxn modelId="{47CDFEDD-2A5C-4581-B941-E2151C7488A6}" type="presParOf" srcId="{BEE8B5AD-51FA-486F-834A-C54998AC8609}" destId="{53598DAD-A5B0-403B-8165-6B6C68E9C487}" srcOrd="2" destOrd="0" presId="urn:microsoft.com/office/officeart/2018/2/layout/IconLabelDescriptionList"/>
    <dgm:cxn modelId="{31BFB96E-2883-44AC-BBCE-9CDB38FCFEBE}" type="presParOf" srcId="{BEE8B5AD-51FA-486F-834A-C54998AC8609}" destId="{3E21AB66-ED73-41F0-BD2D-647B0A6D1379}" srcOrd="3" destOrd="0" presId="urn:microsoft.com/office/officeart/2018/2/layout/IconLabelDescriptionList"/>
    <dgm:cxn modelId="{5FC6FF22-B42F-4C27-ABBC-7AAAB569FA9E}" type="presParOf" srcId="{BEE8B5AD-51FA-486F-834A-C54998AC8609}" destId="{7D225E4B-6251-49B4-B7D9-8870B1897950}" srcOrd="4" destOrd="0" presId="urn:microsoft.com/office/officeart/2018/2/layout/IconLabelDescriptionList"/>
    <dgm:cxn modelId="{B188BA73-2C25-4E3A-8940-4751EF54AABF}" type="presParOf" srcId="{DEBF734C-2067-402D-B179-5267E5D74505}" destId="{14CBD484-0190-4FF6-9C32-EA955E966D21}" srcOrd="1" destOrd="0" presId="urn:microsoft.com/office/officeart/2018/2/layout/IconLabelDescriptionList"/>
    <dgm:cxn modelId="{7D0A64E5-9913-4CAA-8DEE-063D7F7A4BA9}" type="presParOf" srcId="{DEBF734C-2067-402D-B179-5267E5D74505}" destId="{98FEAD37-A9A8-4A44-BC8D-09B4A1C3AA9F}" srcOrd="2" destOrd="0" presId="urn:microsoft.com/office/officeart/2018/2/layout/IconLabelDescriptionList"/>
    <dgm:cxn modelId="{FB25CB4E-F499-445F-9175-7A2C9EA784CC}" type="presParOf" srcId="{98FEAD37-A9A8-4A44-BC8D-09B4A1C3AA9F}" destId="{2C96DB31-F469-4BE1-860C-8DBCC20FA689}" srcOrd="0" destOrd="0" presId="urn:microsoft.com/office/officeart/2018/2/layout/IconLabelDescriptionList"/>
    <dgm:cxn modelId="{4FD659FA-EC41-4475-AF73-8A711A553986}" type="presParOf" srcId="{98FEAD37-A9A8-4A44-BC8D-09B4A1C3AA9F}" destId="{6A598732-F0ED-461B-AB99-A637947CFA45}" srcOrd="1" destOrd="0" presId="urn:microsoft.com/office/officeart/2018/2/layout/IconLabelDescriptionList"/>
    <dgm:cxn modelId="{AC0FD95C-12AE-402B-9DE3-5146DE809A07}" type="presParOf" srcId="{98FEAD37-A9A8-4A44-BC8D-09B4A1C3AA9F}" destId="{3C8F76D0-7784-4ACA-A1CA-8E4D26FA38FC}" srcOrd="2" destOrd="0" presId="urn:microsoft.com/office/officeart/2018/2/layout/IconLabelDescriptionList"/>
    <dgm:cxn modelId="{2B28A80B-9042-4E79-A8EC-A3BE47C0DAAB}" type="presParOf" srcId="{98FEAD37-A9A8-4A44-BC8D-09B4A1C3AA9F}" destId="{62C330CA-3BDA-46B9-A651-16C2FBEAACFA}" srcOrd="3" destOrd="0" presId="urn:microsoft.com/office/officeart/2018/2/layout/IconLabelDescriptionList"/>
    <dgm:cxn modelId="{C299E1EF-B4F0-4D62-A01A-282533973206}" type="presParOf" srcId="{98FEAD37-A9A8-4A44-BC8D-09B4A1C3AA9F}" destId="{CA541ABA-9392-4DAA-8BE0-237FBB9626E8}" srcOrd="4" destOrd="0" presId="urn:microsoft.com/office/officeart/2018/2/layout/IconLabelDescriptionList"/>
    <dgm:cxn modelId="{A31644FC-EF24-4025-88E5-15BDFDF76BF0}" type="presParOf" srcId="{DEBF734C-2067-402D-B179-5267E5D74505}" destId="{9DFCBDA7-DBD0-4F2A-BA9A-C3D2EACA9107}" srcOrd="3" destOrd="0" presId="urn:microsoft.com/office/officeart/2018/2/layout/IconLabelDescriptionList"/>
    <dgm:cxn modelId="{E3C74306-0A28-46C7-A0E4-969A08F2329E}" type="presParOf" srcId="{DEBF734C-2067-402D-B179-5267E5D74505}" destId="{3ADEE7A8-BCD5-4F75-890B-85E80B66CD70}" srcOrd="4" destOrd="0" presId="urn:microsoft.com/office/officeart/2018/2/layout/IconLabelDescriptionList"/>
    <dgm:cxn modelId="{088EC9E0-7D14-4C41-B3B4-30C27510ACE4}" type="presParOf" srcId="{3ADEE7A8-BCD5-4F75-890B-85E80B66CD70}" destId="{92949BF0-D605-4AEC-A217-E424F8CBCBFA}" srcOrd="0" destOrd="0" presId="urn:microsoft.com/office/officeart/2018/2/layout/IconLabelDescriptionList"/>
    <dgm:cxn modelId="{E883748C-CBBE-4AB5-A96E-EFFCA46EBB5F}" type="presParOf" srcId="{3ADEE7A8-BCD5-4F75-890B-85E80B66CD70}" destId="{8EB9A780-3DB2-4125-8FCF-51E6055DBEA1}" srcOrd="1" destOrd="0" presId="urn:microsoft.com/office/officeart/2018/2/layout/IconLabelDescriptionList"/>
    <dgm:cxn modelId="{9525FB0B-6266-4521-B941-0351495E8118}" type="presParOf" srcId="{3ADEE7A8-BCD5-4F75-890B-85E80B66CD70}" destId="{17C3A7C8-3B48-4809-80E7-AFAADB4922C3}" srcOrd="2" destOrd="0" presId="urn:microsoft.com/office/officeart/2018/2/layout/IconLabelDescriptionList"/>
    <dgm:cxn modelId="{68087666-F763-409B-AFBA-DE06AC5E2D61}" type="presParOf" srcId="{3ADEE7A8-BCD5-4F75-890B-85E80B66CD70}" destId="{AADABA1F-48A3-457A-85F6-F5B6C5DDF857}" srcOrd="3" destOrd="0" presId="urn:microsoft.com/office/officeart/2018/2/layout/IconLabelDescriptionList"/>
    <dgm:cxn modelId="{B489D319-CD59-48C4-A2A5-4011D4EAF1A6}" type="presParOf" srcId="{3ADEE7A8-BCD5-4F75-890B-85E80B66CD70}" destId="{A57325CE-2AAC-448F-A445-E038B0D5D98B}" srcOrd="4" destOrd="0" presId="urn:microsoft.com/office/officeart/2018/2/layout/IconLabelDescriptionList"/>
    <dgm:cxn modelId="{C2AFEA2F-0A23-441D-ADD2-E273173222D4}" type="presParOf" srcId="{DEBF734C-2067-402D-B179-5267E5D74505}" destId="{CBB48122-BAA8-4476-99B6-C968D7320A81}" srcOrd="5" destOrd="0" presId="urn:microsoft.com/office/officeart/2018/2/layout/IconLabelDescriptionList"/>
    <dgm:cxn modelId="{8149364C-F5D0-4F86-8301-65F5F2733365}" type="presParOf" srcId="{DEBF734C-2067-402D-B179-5267E5D74505}" destId="{612C03F2-7630-4F8F-90FE-E127545708C4}" srcOrd="6" destOrd="0" presId="urn:microsoft.com/office/officeart/2018/2/layout/IconLabelDescriptionList"/>
    <dgm:cxn modelId="{95B9F2F5-6ACA-4927-9713-07C7E5E128AF}" type="presParOf" srcId="{612C03F2-7630-4F8F-90FE-E127545708C4}" destId="{10098912-96E2-44FB-B51E-DE45A2ED61D0}" srcOrd="0" destOrd="0" presId="urn:microsoft.com/office/officeart/2018/2/layout/IconLabelDescriptionList"/>
    <dgm:cxn modelId="{99E5B11D-9932-4801-B7F2-F6C9A33D206F}" type="presParOf" srcId="{612C03F2-7630-4F8F-90FE-E127545708C4}" destId="{2E16B722-2E6A-414E-BE4D-3B7E4699D14E}" srcOrd="1" destOrd="0" presId="urn:microsoft.com/office/officeart/2018/2/layout/IconLabelDescriptionList"/>
    <dgm:cxn modelId="{95539E34-B9FB-45DC-B719-95ADD52E3DB9}" type="presParOf" srcId="{612C03F2-7630-4F8F-90FE-E127545708C4}" destId="{CF8AAE1C-8921-409C-BC50-739275E49785}" srcOrd="2" destOrd="0" presId="urn:microsoft.com/office/officeart/2018/2/layout/IconLabelDescriptionList"/>
    <dgm:cxn modelId="{A80F3282-95EF-4451-87BE-6DA294FEC11C}" type="presParOf" srcId="{612C03F2-7630-4F8F-90FE-E127545708C4}" destId="{B94D6BE4-2E38-4761-B160-A5705CED47FB}" srcOrd="3" destOrd="0" presId="urn:microsoft.com/office/officeart/2018/2/layout/IconLabelDescriptionList"/>
    <dgm:cxn modelId="{677B8DB2-3F59-414B-9DEB-6D177EE82680}" type="presParOf" srcId="{612C03F2-7630-4F8F-90FE-E127545708C4}" destId="{FD13ED7E-3A6D-4CCA-BEAE-7E77C401553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F1877-4A21-40B3-B423-117B6DCB418F}"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024477B6-A5A8-4A57-B578-FBF22D5EE242}">
      <dgm:prSet/>
      <dgm:spPr/>
      <dgm:t>
        <a:bodyPr/>
        <a:lstStyle/>
        <a:p>
          <a:pPr>
            <a:lnSpc>
              <a:spcPct val="100000"/>
            </a:lnSpc>
            <a:defRPr b="1"/>
          </a:pPr>
          <a:r>
            <a:rPr lang="en-GB"/>
            <a:t>Building the application is done via </a:t>
          </a:r>
          <a:r>
            <a:rPr lang="en-GB" u="sng"/>
            <a:t>npm run tauri build</a:t>
          </a:r>
          <a:endParaRPr lang="en-US"/>
        </a:p>
      </dgm:t>
    </dgm:pt>
    <dgm:pt modelId="{A5A8B9BA-4C5B-44BC-BA51-EC2AD6CF3BD0}" type="parTrans" cxnId="{2189F18B-77FA-4F3F-83DF-2A4D82824CCA}">
      <dgm:prSet/>
      <dgm:spPr/>
      <dgm:t>
        <a:bodyPr/>
        <a:lstStyle/>
        <a:p>
          <a:endParaRPr lang="en-US"/>
        </a:p>
      </dgm:t>
    </dgm:pt>
    <dgm:pt modelId="{A55E5D37-F83C-4A38-B1C8-CF32D64C823C}" type="sibTrans" cxnId="{2189F18B-77FA-4F3F-83DF-2A4D82824CCA}">
      <dgm:prSet/>
      <dgm:spPr/>
      <dgm:t>
        <a:bodyPr/>
        <a:lstStyle/>
        <a:p>
          <a:endParaRPr lang="en-US"/>
        </a:p>
      </dgm:t>
    </dgm:pt>
    <dgm:pt modelId="{05B0BEA7-B924-4573-9EB8-73699A2370AC}">
      <dgm:prSet/>
      <dgm:spPr/>
      <dgm:t>
        <a:bodyPr/>
        <a:lstStyle/>
        <a:p>
          <a:pPr>
            <a:lnSpc>
              <a:spcPct val="100000"/>
            </a:lnSpc>
            <a:defRPr b="1"/>
          </a:pPr>
          <a:r>
            <a:rPr lang="en-GB"/>
            <a:t>This creates a portable executable and installer </a:t>
          </a:r>
          <a:endParaRPr lang="en-US"/>
        </a:p>
      </dgm:t>
    </dgm:pt>
    <dgm:pt modelId="{A0A28165-BB67-4F25-8A86-A93BD42A2721}" type="parTrans" cxnId="{DB14E957-6974-4DEC-82D6-C7D5AEAFFF8C}">
      <dgm:prSet/>
      <dgm:spPr/>
      <dgm:t>
        <a:bodyPr/>
        <a:lstStyle/>
        <a:p>
          <a:endParaRPr lang="en-US"/>
        </a:p>
      </dgm:t>
    </dgm:pt>
    <dgm:pt modelId="{84851FE6-0952-4959-8ECE-F0588BC4982D}" type="sibTrans" cxnId="{DB14E957-6974-4DEC-82D6-C7D5AEAFFF8C}">
      <dgm:prSet/>
      <dgm:spPr/>
      <dgm:t>
        <a:bodyPr/>
        <a:lstStyle/>
        <a:p>
          <a:endParaRPr lang="en-US"/>
        </a:p>
      </dgm:t>
    </dgm:pt>
    <dgm:pt modelId="{42B38D00-DCA6-4242-B441-A2F4240C48AA}">
      <dgm:prSet/>
      <dgm:spPr/>
      <dgm:t>
        <a:bodyPr/>
        <a:lstStyle/>
        <a:p>
          <a:pPr>
            <a:lnSpc>
              <a:spcPct val="100000"/>
            </a:lnSpc>
          </a:pPr>
          <a:r>
            <a:rPr lang="en-GB"/>
            <a:t>Build directory: /src-tauri/target/release</a:t>
          </a:r>
          <a:endParaRPr lang="en-US"/>
        </a:p>
      </dgm:t>
    </dgm:pt>
    <dgm:pt modelId="{54A09D8A-36BE-4B33-BA6B-88D1D22947BE}" type="parTrans" cxnId="{AEDB849A-7ACE-443F-80B5-16B321778812}">
      <dgm:prSet/>
      <dgm:spPr/>
      <dgm:t>
        <a:bodyPr/>
        <a:lstStyle/>
        <a:p>
          <a:endParaRPr lang="en-US"/>
        </a:p>
      </dgm:t>
    </dgm:pt>
    <dgm:pt modelId="{27D61D67-3016-4868-A63D-EEB291B9ED0D}" type="sibTrans" cxnId="{AEDB849A-7ACE-443F-80B5-16B321778812}">
      <dgm:prSet/>
      <dgm:spPr/>
      <dgm:t>
        <a:bodyPr/>
        <a:lstStyle/>
        <a:p>
          <a:endParaRPr lang="en-US"/>
        </a:p>
      </dgm:t>
    </dgm:pt>
    <dgm:pt modelId="{C2541452-7798-49C6-A7F6-8EDBB6F2EFC2}" type="pres">
      <dgm:prSet presAssocID="{B6AF1877-4A21-40B3-B423-117B6DCB418F}" presName="root" presStyleCnt="0">
        <dgm:presLayoutVars>
          <dgm:dir/>
          <dgm:resizeHandles val="exact"/>
        </dgm:presLayoutVars>
      </dgm:prSet>
      <dgm:spPr/>
    </dgm:pt>
    <dgm:pt modelId="{77D5B45D-E097-4F5D-8754-6EB1E74E5325}" type="pres">
      <dgm:prSet presAssocID="{024477B6-A5A8-4A57-B578-FBF22D5EE242}" presName="compNode" presStyleCnt="0"/>
      <dgm:spPr/>
    </dgm:pt>
    <dgm:pt modelId="{E6EE765D-686B-490C-B4EF-739E08ADA3EB}" type="pres">
      <dgm:prSet presAssocID="{024477B6-A5A8-4A57-B578-FBF22D5EE2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51CEAAC-1A3B-488F-901A-BB3D70731997}" type="pres">
      <dgm:prSet presAssocID="{024477B6-A5A8-4A57-B578-FBF22D5EE242}" presName="iconSpace" presStyleCnt="0"/>
      <dgm:spPr/>
    </dgm:pt>
    <dgm:pt modelId="{A2958AA9-6F07-4C67-94CE-DA1AED1AD842}" type="pres">
      <dgm:prSet presAssocID="{024477B6-A5A8-4A57-B578-FBF22D5EE242}" presName="parTx" presStyleLbl="revTx" presStyleIdx="0" presStyleCnt="4">
        <dgm:presLayoutVars>
          <dgm:chMax val="0"/>
          <dgm:chPref val="0"/>
        </dgm:presLayoutVars>
      </dgm:prSet>
      <dgm:spPr/>
    </dgm:pt>
    <dgm:pt modelId="{8DDF349C-F01D-45C2-9D22-958B2F0BC525}" type="pres">
      <dgm:prSet presAssocID="{024477B6-A5A8-4A57-B578-FBF22D5EE242}" presName="txSpace" presStyleCnt="0"/>
      <dgm:spPr/>
    </dgm:pt>
    <dgm:pt modelId="{41C0E990-4160-4DA0-B82E-9CC7F38AD6D1}" type="pres">
      <dgm:prSet presAssocID="{024477B6-A5A8-4A57-B578-FBF22D5EE242}" presName="desTx" presStyleLbl="revTx" presStyleIdx="1" presStyleCnt="4">
        <dgm:presLayoutVars/>
      </dgm:prSet>
      <dgm:spPr/>
    </dgm:pt>
    <dgm:pt modelId="{EE6759C8-CA1A-4598-AFE8-2BCEAA710A7C}" type="pres">
      <dgm:prSet presAssocID="{A55E5D37-F83C-4A38-B1C8-CF32D64C823C}" presName="sibTrans" presStyleCnt="0"/>
      <dgm:spPr/>
    </dgm:pt>
    <dgm:pt modelId="{F4A4ED61-E577-47A6-91EE-B1653B1A1341}" type="pres">
      <dgm:prSet presAssocID="{05B0BEA7-B924-4573-9EB8-73699A2370AC}" presName="compNode" presStyleCnt="0"/>
      <dgm:spPr/>
    </dgm:pt>
    <dgm:pt modelId="{4FC1CA73-05B6-466C-9464-CB5633FC3DAC}" type="pres">
      <dgm:prSet presAssocID="{05B0BEA7-B924-4573-9EB8-73699A2370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EA82F9B-EAAF-4503-B288-0E2417A905A3}" type="pres">
      <dgm:prSet presAssocID="{05B0BEA7-B924-4573-9EB8-73699A2370AC}" presName="iconSpace" presStyleCnt="0"/>
      <dgm:spPr/>
    </dgm:pt>
    <dgm:pt modelId="{1DE8EC95-5E92-4E76-818C-528952993F50}" type="pres">
      <dgm:prSet presAssocID="{05B0BEA7-B924-4573-9EB8-73699A2370AC}" presName="parTx" presStyleLbl="revTx" presStyleIdx="2" presStyleCnt="4">
        <dgm:presLayoutVars>
          <dgm:chMax val="0"/>
          <dgm:chPref val="0"/>
        </dgm:presLayoutVars>
      </dgm:prSet>
      <dgm:spPr/>
    </dgm:pt>
    <dgm:pt modelId="{7DB354AA-FD49-41E8-A4D8-909FE3851804}" type="pres">
      <dgm:prSet presAssocID="{05B0BEA7-B924-4573-9EB8-73699A2370AC}" presName="txSpace" presStyleCnt="0"/>
      <dgm:spPr/>
    </dgm:pt>
    <dgm:pt modelId="{2418DAEF-36AB-46DE-8210-02B3E665C37A}" type="pres">
      <dgm:prSet presAssocID="{05B0BEA7-B924-4573-9EB8-73699A2370AC}" presName="desTx" presStyleLbl="revTx" presStyleIdx="3" presStyleCnt="4">
        <dgm:presLayoutVars/>
      </dgm:prSet>
      <dgm:spPr/>
    </dgm:pt>
  </dgm:ptLst>
  <dgm:cxnLst>
    <dgm:cxn modelId="{447B2721-8EB8-46E4-BA41-5F87B250E80D}" type="presOf" srcId="{B6AF1877-4A21-40B3-B423-117B6DCB418F}" destId="{C2541452-7798-49C6-A7F6-8EDBB6F2EFC2}" srcOrd="0" destOrd="0" presId="urn:microsoft.com/office/officeart/2018/2/layout/IconLabelDescriptionList"/>
    <dgm:cxn modelId="{F0890361-6985-4B5B-992A-A929BB9B70C8}" type="presOf" srcId="{024477B6-A5A8-4A57-B578-FBF22D5EE242}" destId="{A2958AA9-6F07-4C67-94CE-DA1AED1AD842}" srcOrd="0" destOrd="0" presId="urn:microsoft.com/office/officeart/2018/2/layout/IconLabelDescriptionList"/>
    <dgm:cxn modelId="{DB14E957-6974-4DEC-82D6-C7D5AEAFFF8C}" srcId="{B6AF1877-4A21-40B3-B423-117B6DCB418F}" destId="{05B0BEA7-B924-4573-9EB8-73699A2370AC}" srcOrd="1" destOrd="0" parTransId="{A0A28165-BB67-4F25-8A86-A93BD42A2721}" sibTransId="{84851FE6-0952-4959-8ECE-F0588BC4982D}"/>
    <dgm:cxn modelId="{201E5A7D-566E-4019-A452-FEB3A69AE557}" type="presOf" srcId="{42B38D00-DCA6-4242-B441-A2F4240C48AA}" destId="{2418DAEF-36AB-46DE-8210-02B3E665C37A}" srcOrd="0" destOrd="0" presId="urn:microsoft.com/office/officeart/2018/2/layout/IconLabelDescriptionList"/>
    <dgm:cxn modelId="{2189F18B-77FA-4F3F-83DF-2A4D82824CCA}" srcId="{B6AF1877-4A21-40B3-B423-117B6DCB418F}" destId="{024477B6-A5A8-4A57-B578-FBF22D5EE242}" srcOrd="0" destOrd="0" parTransId="{A5A8B9BA-4C5B-44BC-BA51-EC2AD6CF3BD0}" sibTransId="{A55E5D37-F83C-4A38-B1C8-CF32D64C823C}"/>
    <dgm:cxn modelId="{D400978C-7885-4318-BD03-EB7C9FD7C147}" type="presOf" srcId="{05B0BEA7-B924-4573-9EB8-73699A2370AC}" destId="{1DE8EC95-5E92-4E76-818C-528952993F50}" srcOrd="0" destOrd="0" presId="urn:microsoft.com/office/officeart/2018/2/layout/IconLabelDescriptionList"/>
    <dgm:cxn modelId="{AEDB849A-7ACE-443F-80B5-16B321778812}" srcId="{05B0BEA7-B924-4573-9EB8-73699A2370AC}" destId="{42B38D00-DCA6-4242-B441-A2F4240C48AA}" srcOrd="0" destOrd="0" parTransId="{54A09D8A-36BE-4B33-BA6B-88D1D22947BE}" sibTransId="{27D61D67-3016-4868-A63D-EEB291B9ED0D}"/>
    <dgm:cxn modelId="{5FAB4246-7686-48C1-9FDC-8796FD4B95D9}" type="presParOf" srcId="{C2541452-7798-49C6-A7F6-8EDBB6F2EFC2}" destId="{77D5B45D-E097-4F5D-8754-6EB1E74E5325}" srcOrd="0" destOrd="0" presId="urn:microsoft.com/office/officeart/2018/2/layout/IconLabelDescriptionList"/>
    <dgm:cxn modelId="{BCD1D5CD-663C-4A78-9199-BC7EA2FF1A8D}" type="presParOf" srcId="{77D5B45D-E097-4F5D-8754-6EB1E74E5325}" destId="{E6EE765D-686B-490C-B4EF-739E08ADA3EB}" srcOrd="0" destOrd="0" presId="urn:microsoft.com/office/officeart/2018/2/layout/IconLabelDescriptionList"/>
    <dgm:cxn modelId="{4C59DBA0-5B0D-4D75-B399-14CEEAAE0F9C}" type="presParOf" srcId="{77D5B45D-E097-4F5D-8754-6EB1E74E5325}" destId="{D51CEAAC-1A3B-488F-901A-BB3D70731997}" srcOrd="1" destOrd="0" presId="urn:microsoft.com/office/officeart/2018/2/layout/IconLabelDescriptionList"/>
    <dgm:cxn modelId="{288D0FC6-D1EF-40B4-BD69-B5B1BC6682E8}" type="presParOf" srcId="{77D5B45D-E097-4F5D-8754-6EB1E74E5325}" destId="{A2958AA9-6F07-4C67-94CE-DA1AED1AD842}" srcOrd="2" destOrd="0" presId="urn:microsoft.com/office/officeart/2018/2/layout/IconLabelDescriptionList"/>
    <dgm:cxn modelId="{4DB71EE0-653C-4643-BF87-4A1050643823}" type="presParOf" srcId="{77D5B45D-E097-4F5D-8754-6EB1E74E5325}" destId="{8DDF349C-F01D-45C2-9D22-958B2F0BC525}" srcOrd="3" destOrd="0" presId="urn:microsoft.com/office/officeart/2018/2/layout/IconLabelDescriptionList"/>
    <dgm:cxn modelId="{B86EDB1F-E45A-45C4-B7C4-BA358B76C40A}" type="presParOf" srcId="{77D5B45D-E097-4F5D-8754-6EB1E74E5325}" destId="{41C0E990-4160-4DA0-B82E-9CC7F38AD6D1}" srcOrd="4" destOrd="0" presId="urn:microsoft.com/office/officeart/2018/2/layout/IconLabelDescriptionList"/>
    <dgm:cxn modelId="{20745BEB-9DA4-4582-89F5-584A33EBFA29}" type="presParOf" srcId="{C2541452-7798-49C6-A7F6-8EDBB6F2EFC2}" destId="{EE6759C8-CA1A-4598-AFE8-2BCEAA710A7C}" srcOrd="1" destOrd="0" presId="urn:microsoft.com/office/officeart/2018/2/layout/IconLabelDescriptionList"/>
    <dgm:cxn modelId="{AD294329-3DBB-49BB-B90D-D30007DB588F}" type="presParOf" srcId="{C2541452-7798-49C6-A7F6-8EDBB6F2EFC2}" destId="{F4A4ED61-E577-47A6-91EE-B1653B1A1341}" srcOrd="2" destOrd="0" presId="urn:microsoft.com/office/officeart/2018/2/layout/IconLabelDescriptionList"/>
    <dgm:cxn modelId="{5BAB9004-F94B-400B-854A-D32FB14006B6}" type="presParOf" srcId="{F4A4ED61-E577-47A6-91EE-B1653B1A1341}" destId="{4FC1CA73-05B6-466C-9464-CB5633FC3DAC}" srcOrd="0" destOrd="0" presId="urn:microsoft.com/office/officeart/2018/2/layout/IconLabelDescriptionList"/>
    <dgm:cxn modelId="{3D94E5E5-FDC4-4F8D-AC71-3C35CE093A74}" type="presParOf" srcId="{F4A4ED61-E577-47A6-91EE-B1653B1A1341}" destId="{AEA82F9B-EAAF-4503-B288-0E2417A905A3}" srcOrd="1" destOrd="0" presId="urn:microsoft.com/office/officeart/2018/2/layout/IconLabelDescriptionList"/>
    <dgm:cxn modelId="{681AF9B2-CF74-4450-BD02-8E5684F9DA23}" type="presParOf" srcId="{F4A4ED61-E577-47A6-91EE-B1653B1A1341}" destId="{1DE8EC95-5E92-4E76-818C-528952993F50}" srcOrd="2" destOrd="0" presId="urn:microsoft.com/office/officeart/2018/2/layout/IconLabelDescriptionList"/>
    <dgm:cxn modelId="{04A6CF5E-F594-47EF-A209-7BB4625A5A15}" type="presParOf" srcId="{F4A4ED61-E577-47A6-91EE-B1653B1A1341}" destId="{7DB354AA-FD49-41E8-A4D8-909FE3851804}" srcOrd="3" destOrd="0" presId="urn:microsoft.com/office/officeart/2018/2/layout/IconLabelDescriptionList"/>
    <dgm:cxn modelId="{B0408803-7EF9-40C3-A42E-60FB8F912E31}" type="presParOf" srcId="{F4A4ED61-E577-47A6-91EE-B1653B1A1341}" destId="{2418DAEF-36AB-46DE-8210-02B3E665C37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18F964-9524-46FC-A5FF-91ECBEED2D88}"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586C9D39-5AB5-4BD3-9066-B1B975C172BB}">
      <dgm:prSet/>
      <dgm:spPr/>
      <dgm:t>
        <a:bodyPr/>
        <a:lstStyle/>
        <a:p>
          <a:pPr>
            <a:lnSpc>
              <a:spcPct val="100000"/>
            </a:lnSpc>
            <a:defRPr b="1"/>
          </a:pPr>
          <a:r>
            <a:rPr lang="en-GB"/>
            <a:t>Lightweight applications for running low-level tasks</a:t>
          </a:r>
          <a:endParaRPr lang="en-US"/>
        </a:p>
      </dgm:t>
    </dgm:pt>
    <dgm:pt modelId="{47002623-A3A9-4411-B02B-B8FC472B39AD}" type="parTrans" cxnId="{518DDBCF-5286-4F45-8565-69CB9926E917}">
      <dgm:prSet/>
      <dgm:spPr/>
      <dgm:t>
        <a:bodyPr/>
        <a:lstStyle/>
        <a:p>
          <a:endParaRPr lang="en-US"/>
        </a:p>
      </dgm:t>
    </dgm:pt>
    <dgm:pt modelId="{6F657B32-DF09-49AA-A1F4-FD99A470AB8A}" type="sibTrans" cxnId="{518DDBCF-5286-4F45-8565-69CB9926E917}">
      <dgm:prSet/>
      <dgm:spPr/>
      <dgm:t>
        <a:bodyPr/>
        <a:lstStyle/>
        <a:p>
          <a:endParaRPr lang="en-US"/>
        </a:p>
      </dgm:t>
    </dgm:pt>
    <dgm:pt modelId="{2835DE9E-6EB8-41FD-A11A-C234E5645E0A}">
      <dgm:prSet/>
      <dgm:spPr/>
      <dgm:t>
        <a:bodyPr/>
        <a:lstStyle/>
        <a:p>
          <a:pPr>
            <a:lnSpc>
              <a:spcPct val="100000"/>
            </a:lnSpc>
          </a:pPr>
          <a:r>
            <a:rPr lang="en-GB"/>
            <a:t>Reading data from device ports</a:t>
          </a:r>
          <a:endParaRPr lang="en-US"/>
        </a:p>
      </dgm:t>
    </dgm:pt>
    <dgm:pt modelId="{5D1498C8-15E3-43AF-BD32-0991D1B39EAA}" type="parTrans" cxnId="{266542B3-46E3-4989-AB73-DF1750988F31}">
      <dgm:prSet/>
      <dgm:spPr/>
      <dgm:t>
        <a:bodyPr/>
        <a:lstStyle/>
        <a:p>
          <a:endParaRPr lang="en-US"/>
        </a:p>
      </dgm:t>
    </dgm:pt>
    <dgm:pt modelId="{EC3387B6-8B58-497C-92EC-CE69857791CD}" type="sibTrans" cxnId="{266542B3-46E3-4989-AB73-DF1750988F31}">
      <dgm:prSet/>
      <dgm:spPr/>
      <dgm:t>
        <a:bodyPr/>
        <a:lstStyle/>
        <a:p>
          <a:endParaRPr lang="en-US"/>
        </a:p>
      </dgm:t>
    </dgm:pt>
    <dgm:pt modelId="{A5F5CDFE-FB72-447E-B9A4-07932B39F34B}">
      <dgm:prSet/>
      <dgm:spPr/>
      <dgm:t>
        <a:bodyPr/>
        <a:lstStyle/>
        <a:p>
          <a:pPr>
            <a:lnSpc>
              <a:spcPct val="100000"/>
            </a:lnSpc>
          </a:pPr>
          <a:r>
            <a:rPr lang="en-GB"/>
            <a:t>Running system- or even kernel-level operations</a:t>
          </a:r>
          <a:endParaRPr lang="en-US"/>
        </a:p>
      </dgm:t>
    </dgm:pt>
    <dgm:pt modelId="{BD6CE1E3-816A-4BD7-995C-80E554EFEAEF}" type="parTrans" cxnId="{2F981B3C-9EDC-4111-8E64-78DBD76D0924}">
      <dgm:prSet/>
      <dgm:spPr/>
      <dgm:t>
        <a:bodyPr/>
        <a:lstStyle/>
        <a:p>
          <a:endParaRPr lang="en-US"/>
        </a:p>
      </dgm:t>
    </dgm:pt>
    <dgm:pt modelId="{5285FEDB-73B9-422B-8607-6A7CBA48CB23}" type="sibTrans" cxnId="{2F981B3C-9EDC-4111-8E64-78DBD76D0924}">
      <dgm:prSet/>
      <dgm:spPr/>
      <dgm:t>
        <a:bodyPr/>
        <a:lstStyle/>
        <a:p>
          <a:endParaRPr lang="en-US"/>
        </a:p>
      </dgm:t>
    </dgm:pt>
    <dgm:pt modelId="{61D67BC1-FE69-48CF-BD2B-CFDBCD701713}">
      <dgm:prSet/>
      <dgm:spPr/>
      <dgm:t>
        <a:bodyPr/>
        <a:lstStyle/>
        <a:p>
          <a:pPr>
            <a:lnSpc>
              <a:spcPct val="100000"/>
            </a:lnSpc>
            <a:defRPr b="1"/>
          </a:pPr>
          <a:r>
            <a:rPr lang="en-GB"/>
            <a:t>Running expensive data-processing</a:t>
          </a:r>
          <a:endParaRPr lang="en-US"/>
        </a:p>
      </dgm:t>
    </dgm:pt>
    <dgm:pt modelId="{3878C41C-D752-4505-8333-0E8032FFA3FD}" type="parTrans" cxnId="{C8A3A82A-E6A2-464B-80F8-E942330D6E34}">
      <dgm:prSet/>
      <dgm:spPr/>
      <dgm:t>
        <a:bodyPr/>
        <a:lstStyle/>
        <a:p>
          <a:endParaRPr lang="en-US"/>
        </a:p>
      </dgm:t>
    </dgm:pt>
    <dgm:pt modelId="{17AF8727-57CE-476F-BD5B-2BF5E6404E5E}" type="sibTrans" cxnId="{C8A3A82A-E6A2-464B-80F8-E942330D6E34}">
      <dgm:prSet/>
      <dgm:spPr/>
      <dgm:t>
        <a:bodyPr/>
        <a:lstStyle/>
        <a:p>
          <a:endParaRPr lang="en-US"/>
        </a:p>
      </dgm:t>
    </dgm:pt>
    <dgm:pt modelId="{660DE604-1CD8-45C2-AAB7-BDE555C5C440}">
      <dgm:prSet/>
      <dgm:spPr/>
      <dgm:t>
        <a:bodyPr/>
        <a:lstStyle/>
        <a:p>
          <a:pPr>
            <a:lnSpc>
              <a:spcPct val="100000"/>
            </a:lnSpc>
          </a:pPr>
          <a:r>
            <a:rPr lang="en-GB"/>
            <a:t>Running some performance-heavy tasks that should usually not be run in the front-end</a:t>
          </a:r>
          <a:endParaRPr lang="en-US"/>
        </a:p>
      </dgm:t>
    </dgm:pt>
    <dgm:pt modelId="{5E793165-1E7C-4DDA-B55A-A7B72E0EFB8F}" type="parTrans" cxnId="{A3A9C78B-32D7-403E-9781-26255241CD14}">
      <dgm:prSet/>
      <dgm:spPr/>
      <dgm:t>
        <a:bodyPr/>
        <a:lstStyle/>
        <a:p>
          <a:endParaRPr lang="en-US"/>
        </a:p>
      </dgm:t>
    </dgm:pt>
    <dgm:pt modelId="{92C4D75D-9E69-48A4-9538-874AD00FDE2D}" type="sibTrans" cxnId="{A3A9C78B-32D7-403E-9781-26255241CD14}">
      <dgm:prSet/>
      <dgm:spPr/>
      <dgm:t>
        <a:bodyPr/>
        <a:lstStyle/>
        <a:p>
          <a:endParaRPr lang="en-US"/>
        </a:p>
      </dgm:t>
    </dgm:pt>
    <dgm:pt modelId="{64BA5FC2-46AE-449F-8A5C-FF25FEED58CB}">
      <dgm:prSet/>
      <dgm:spPr/>
      <dgm:t>
        <a:bodyPr/>
        <a:lstStyle/>
        <a:p>
          <a:pPr>
            <a:lnSpc>
              <a:spcPct val="100000"/>
            </a:lnSpc>
            <a:defRPr b="1"/>
          </a:pPr>
          <a:r>
            <a:rPr lang="en-GB"/>
            <a:t>Simply whatever you would do with Electron</a:t>
          </a:r>
          <a:endParaRPr lang="en-US"/>
        </a:p>
      </dgm:t>
    </dgm:pt>
    <dgm:pt modelId="{D2FFC660-BBE4-4D82-89FA-5339C2BEF3AC}" type="parTrans" cxnId="{18D9283B-5AB2-4052-BC1E-1562DB9BCB7E}">
      <dgm:prSet/>
      <dgm:spPr/>
      <dgm:t>
        <a:bodyPr/>
        <a:lstStyle/>
        <a:p>
          <a:endParaRPr lang="en-US"/>
        </a:p>
      </dgm:t>
    </dgm:pt>
    <dgm:pt modelId="{3E9E2E62-8663-4FA8-8DFD-34770DBBEE17}" type="sibTrans" cxnId="{18D9283B-5AB2-4052-BC1E-1562DB9BCB7E}">
      <dgm:prSet/>
      <dgm:spPr/>
      <dgm:t>
        <a:bodyPr/>
        <a:lstStyle/>
        <a:p>
          <a:endParaRPr lang="en-US"/>
        </a:p>
      </dgm:t>
    </dgm:pt>
    <dgm:pt modelId="{C0A7820F-25F4-496F-9DD8-4CD40B578742}" type="pres">
      <dgm:prSet presAssocID="{0D18F964-9524-46FC-A5FF-91ECBEED2D88}" presName="root" presStyleCnt="0">
        <dgm:presLayoutVars>
          <dgm:dir/>
          <dgm:resizeHandles val="exact"/>
        </dgm:presLayoutVars>
      </dgm:prSet>
      <dgm:spPr/>
    </dgm:pt>
    <dgm:pt modelId="{C13B6011-AA5A-40D5-AF75-A9956FAD3C78}" type="pres">
      <dgm:prSet presAssocID="{586C9D39-5AB5-4BD3-9066-B1B975C172BB}" presName="compNode" presStyleCnt="0"/>
      <dgm:spPr/>
    </dgm:pt>
    <dgm:pt modelId="{702A750D-9B2C-40D2-8F73-9F38717DADE7}" type="pres">
      <dgm:prSet presAssocID="{586C9D39-5AB5-4BD3-9066-B1B975C172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30A6A62A-602B-4755-AEE7-9AC192457526}" type="pres">
      <dgm:prSet presAssocID="{586C9D39-5AB5-4BD3-9066-B1B975C172BB}" presName="iconSpace" presStyleCnt="0"/>
      <dgm:spPr/>
    </dgm:pt>
    <dgm:pt modelId="{E535B5F4-CC94-4AB4-BED1-E6D32A583B83}" type="pres">
      <dgm:prSet presAssocID="{586C9D39-5AB5-4BD3-9066-B1B975C172BB}" presName="parTx" presStyleLbl="revTx" presStyleIdx="0" presStyleCnt="6">
        <dgm:presLayoutVars>
          <dgm:chMax val="0"/>
          <dgm:chPref val="0"/>
        </dgm:presLayoutVars>
      </dgm:prSet>
      <dgm:spPr/>
    </dgm:pt>
    <dgm:pt modelId="{B40A021B-A29E-447C-AE8C-225D802C3826}" type="pres">
      <dgm:prSet presAssocID="{586C9D39-5AB5-4BD3-9066-B1B975C172BB}" presName="txSpace" presStyleCnt="0"/>
      <dgm:spPr/>
    </dgm:pt>
    <dgm:pt modelId="{E07FD8D3-C2BB-4C18-AC39-16BE3485CF79}" type="pres">
      <dgm:prSet presAssocID="{586C9D39-5AB5-4BD3-9066-B1B975C172BB}" presName="desTx" presStyleLbl="revTx" presStyleIdx="1" presStyleCnt="6">
        <dgm:presLayoutVars/>
      </dgm:prSet>
      <dgm:spPr/>
    </dgm:pt>
    <dgm:pt modelId="{AE3218DC-B5BF-4CAE-BE36-733019881DC4}" type="pres">
      <dgm:prSet presAssocID="{6F657B32-DF09-49AA-A1F4-FD99A470AB8A}" presName="sibTrans" presStyleCnt="0"/>
      <dgm:spPr/>
    </dgm:pt>
    <dgm:pt modelId="{FCD2C6B8-08D6-41EF-8084-079319E3A584}" type="pres">
      <dgm:prSet presAssocID="{61D67BC1-FE69-48CF-BD2B-CFDBCD701713}" presName="compNode" presStyleCnt="0"/>
      <dgm:spPr/>
    </dgm:pt>
    <dgm:pt modelId="{38D6FC76-E7DA-4897-910F-7BDCE55084D5}" type="pres">
      <dgm:prSet presAssocID="{61D67BC1-FE69-48CF-BD2B-CFDBCD7017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0567A02F-8DAB-457E-BBC5-EEA5A20ED7EE}" type="pres">
      <dgm:prSet presAssocID="{61D67BC1-FE69-48CF-BD2B-CFDBCD701713}" presName="iconSpace" presStyleCnt="0"/>
      <dgm:spPr/>
    </dgm:pt>
    <dgm:pt modelId="{35D0829E-3749-4166-AF18-713F3AC31172}" type="pres">
      <dgm:prSet presAssocID="{61D67BC1-FE69-48CF-BD2B-CFDBCD701713}" presName="parTx" presStyleLbl="revTx" presStyleIdx="2" presStyleCnt="6">
        <dgm:presLayoutVars>
          <dgm:chMax val="0"/>
          <dgm:chPref val="0"/>
        </dgm:presLayoutVars>
      </dgm:prSet>
      <dgm:spPr/>
    </dgm:pt>
    <dgm:pt modelId="{EA1EB044-4F4A-4C00-96DD-E4B217730252}" type="pres">
      <dgm:prSet presAssocID="{61D67BC1-FE69-48CF-BD2B-CFDBCD701713}" presName="txSpace" presStyleCnt="0"/>
      <dgm:spPr/>
    </dgm:pt>
    <dgm:pt modelId="{C49E20AE-128B-4E9D-B147-71E3EEB7D45B}" type="pres">
      <dgm:prSet presAssocID="{61D67BC1-FE69-48CF-BD2B-CFDBCD701713}" presName="desTx" presStyleLbl="revTx" presStyleIdx="3" presStyleCnt="6">
        <dgm:presLayoutVars/>
      </dgm:prSet>
      <dgm:spPr/>
    </dgm:pt>
    <dgm:pt modelId="{13CCBE19-4CFE-4524-AEC6-A5AB2A4DE8F9}" type="pres">
      <dgm:prSet presAssocID="{17AF8727-57CE-476F-BD5B-2BF5E6404E5E}" presName="sibTrans" presStyleCnt="0"/>
      <dgm:spPr/>
    </dgm:pt>
    <dgm:pt modelId="{575E50D5-A50B-4E28-9C64-87497E8D5D05}" type="pres">
      <dgm:prSet presAssocID="{64BA5FC2-46AE-449F-8A5C-FF25FEED58CB}" presName="compNode" presStyleCnt="0"/>
      <dgm:spPr/>
    </dgm:pt>
    <dgm:pt modelId="{737B3229-9192-4C9F-8766-1E92F652A47A}" type="pres">
      <dgm:prSet presAssocID="{64BA5FC2-46AE-449F-8A5C-FF25FEED58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tom"/>
        </a:ext>
      </dgm:extLst>
    </dgm:pt>
    <dgm:pt modelId="{6891B8AF-C1ED-469A-80AD-F7A4ED85BFA0}" type="pres">
      <dgm:prSet presAssocID="{64BA5FC2-46AE-449F-8A5C-FF25FEED58CB}" presName="iconSpace" presStyleCnt="0"/>
      <dgm:spPr/>
    </dgm:pt>
    <dgm:pt modelId="{1D6EA09F-4BB8-4A65-ABF3-4B3150570B34}" type="pres">
      <dgm:prSet presAssocID="{64BA5FC2-46AE-449F-8A5C-FF25FEED58CB}" presName="parTx" presStyleLbl="revTx" presStyleIdx="4" presStyleCnt="6">
        <dgm:presLayoutVars>
          <dgm:chMax val="0"/>
          <dgm:chPref val="0"/>
        </dgm:presLayoutVars>
      </dgm:prSet>
      <dgm:spPr/>
    </dgm:pt>
    <dgm:pt modelId="{C514E3BB-0D48-4E50-B522-D5CCB28548B4}" type="pres">
      <dgm:prSet presAssocID="{64BA5FC2-46AE-449F-8A5C-FF25FEED58CB}" presName="txSpace" presStyleCnt="0"/>
      <dgm:spPr/>
    </dgm:pt>
    <dgm:pt modelId="{FF803136-16D7-4C4E-9B67-74D44A8B17F0}" type="pres">
      <dgm:prSet presAssocID="{64BA5FC2-46AE-449F-8A5C-FF25FEED58CB}" presName="desTx" presStyleLbl="revTx" presStyleIdx="5" presStyleCnt="6">
        <dgm:presLayoutVars/>
      </dgm:prSet>
      <dgm:spPr/>
    </dgm:pt>
  </dgm:ptLst>
  <dgm:cxnLst>
    <dgm:cxn modelId="{C7C8B004-D951-4EB4-A96A-5B45BF3E192A}" type="presOf" srcId="{660DE604-1CD8-45C2-AAB7-BDE555C5C440}" destId="{C49E20AE-128B-4E9D-B147-71E3EEB7D45B}" srcOrd="0" destOrd="0" presId="urn:microsoft.com/office/officeart/2018/2/layout/IconLabelDescriptionList"/>
    <dgm:cxn modelId="{E45FD109-5905-4BE8-8A1D-C066D8DBBA0B}" type="presOf" srcId="{0D18F964-9524-46FC-A5FF-91ECBEED2D88}" destId="{C0A7820F-25F4-496F-9DD8-4CD40B578742}" srcOrd="0" destOrd="0" presId="urn:microsoft.com/office/officeart/2018/2/layout/IconLabelDescriptionList"/>
    <dgm:cxn modelId="{FC83CE1E-F36F-4C07-BB8F-A6B3C8C8E004}" type="presOf" srcId="{2835DE9E-6EB8-41FD-A11A-C234E5645E0A}" destId="{E07FD8D3-C2BB-4C18-AC39-16BE3485CF79}" srcOrd="0" destOrd="0" presId="urn:microsoft.com/office/officeart/2018/2/layout/IconLabelDescriptionList"/>
    <dgm:cxn modelId="{C8A3A82A-E6A2-464B-80F8-E942330D6E34}" srcId="{0D18F964-9524-46FC-A5FF-91ECBEED2D88}" destId="{61D67BC1-FE69-48CF-BD2B-CFDBCD701713}" srcOrd="1" destOrd="0" parTransId="{3878C41C-D752-4505-8333-0E8032FFA3FD}" sibTransId="{17AF8727-57CE-476F-BD5B-2BF5E6404E5E}"/>
    <dgm:cxn modelId="{18D9283B-5AB2-4052-BC1E-1562DB9BCB7E}" srcId="{0D18F964-9524-46FC-A5FF-91ECBEED2D88}" destId="{64BA5FC2-46AE-449F-8A5C-FF25FEED58CB}" srcOrd="2" destOrd="0" parTransId="{D2FFC660-BBE4-4D82-89FA-5339C2BEF3AC}" sibTransId="{3E9E2E62-8663-4FA8-8DFD-34770DBBEE17}"/>
    <dgm:cxn modelId="{2F981B3C-9EDC-4111-8E64-78DBD76D0924}" srcId="{586C9D39-5AB5-4BD3-9066-B1B975C172BB}" destId="{A5F5CDFE-FB72-447E-B9A4-07932B39F34B}" srcOrd="1" destOrd="0" parTransId="{BD6CE1E3-816A-4BD7-995C-80E554EFEAEF}" sibTransId="{5285FEDB-73B9-422B-8607-6A7CBA48CB23}"/>
    <dgm:cxn modelId="{4E409C64-55FC-48D4-8B03-442FC9C34028}" type="presOf" srcId="{61D67BC1-FE69-48CF-BD2B-CFDBCD701713}" destId="{35D0829E-3749-4166-AF18-713F3AC31172}" srcOrd="0" destOrd="0" presId="urn:microsoft.com/office/officeart/2018/2/layout/IconLabelDescriptionList"/>
    <dgm:cxn modelId="{B92A754F-9610-4BBE-B5E9-D6FAAF234A5B}" type="presOf" srcId="{A5F5CDFE-FB72-447E-B9A4-07932B39F34B}" destId="{E07FD8D3-C2BB-4C18-AC39-16BE3485CF79}" srcOrd="0" destOrd="1" presId="urn:microsoft.com/office/officeart/2018/2/layout/IconLabelDescriptionList"/>
    <dgm:cxn modelId="{76BFF654-CF77-444C-A729-FB72126DDE0C}" type="presOf" srcId="{64BA5FC2-46AE-449F-8A5C-FF25FEED58CB}" destId="{1D6EA09F-4BB8-4A65-ABF3-4B3150570B34}" srcOrd="0" destOrd="0" presId="urn:microsoft.com/office/officeart/2018/2/layout/IconLabelDescriptionList"/>
    <dgm:cxn modelId="{A3A9C78B-32D7-403E-9781-26255241CD14}" srcId="{61D67BC1-FE69-48CF-BD2B-CFDBCD701713}" destId="{660DE604-1CD8-45C2-AAB7-BDE555C5C440}" srcOrd="0" destOrd="0" parTransId="{5E793165-1E7C-4DDA-B55A-A7B72E0EFB8F}" sibTransId="{92C4D75D-9E69-48A4-9538-874AD00FDE2D}"/>
    <dgm:cxn modelId="{266542B3-46E3-4989-AB73-DF1750988F31}" srcId="{586C9D39-5AB5-4BD3-9066-B1B975C172BB}" destId="{2835DE9E-6EB8-41FD-A11A-C234E5645E0A}" srcOrd="0" destOrd="0" parTransId="{5D1498C8-15E3-43AF-BD32-0991D1B39EAA}" sibTransId="{EC3387B6-8B58-497C-92EC-CE69857791CD}"/>
    <dgm:cxn modelId="{518DDBCF-5286-4F45-8565-69CB9926E917}" srcId="{0D18F964-9524-46FC-A5FF-91ECBEED2D88}" destId="{586C9D39-5AB5-4BD3-9066-B1B975C172BB}" srcOrd="0" destOrd="0" parTransId="{47002623-A3A9-4411-B02B-B8FC472B39AD}" sibTransId="{6F657B32-DF09-49AA-A1F4-FD99A470AB8A}"/>
    <dgm:cxn modelId="{1D3FEDF2-20D4-4892-B991-A529DA372076}" type="presOf" srcId="{586C9D39-5AB5-4BD3-9066-B1B975C172BB}" destId="{E535B5F4-CC94-4AB4-BED1-E6D32A583B83}" srcOrd="0" destOrd="0" presId="urn:microsoft.com/office/officeart/2018/2/layout/IconLabelDescriptionList"/>
    <dgm:cxn modelId="{04603A0C-328A-4F63-AB14-77C9C5DE1C44}" type="presParOf" srcId="{C0A7820F-25F4-496F-9DD8-4CD40B578742}" destId="{C13B6011-AA5A-40D5-AF75-A9956FAD3C78}" srcOrd="0" destOrd="0" presId="urn:microsoft.com/office/officeart/2018/2/layout/IconLabelDescriptionList"/>
    <dgm:cxn modelId="{D29A6DEA-1B4D-41E5-A10E-478508643656}" type="presParOf" srcId="{C13B6011-AA5A-40D5-AF75-A9956FAD3C78}" destId="{702A750D-9B2C-40D2-8F73-9F38717DADE7}" srcOrd="0" destOrd="0" presId="urn:microsoft.com/office/officeart/2018/2/layout/IconLabelDescriptionList"/>
    <dgm:cxn modelId="{41A8127C-C7D1-489B-A3BA-F8907823130C}" type="presParOf" srcId="{C13B6011-AA5A-40D5-AF75-A9956FAD3C78}" destId="{30A6A62A-602B-4755-AEE7-9AC192457526}" srcOrd="1" destOrd="0" presId="urn:microsoft.com/office/officeart/2018/2/layout/IconLabelDescriptionList"/>
    <dgm:cxn modelId="{78A38967-FE51-43FA-8697-A201A73F527F}" type="presParOf" srcId="{C13B6011-AA5A-40D5-AF75-A9956FAD3C78}" destId="{E535B5F4-CC94-4AB4-BED1-E6D32A583B83}" srcOrd="2" destOrd="0" presId="urn:microsoft.com/office/officeart/2018/2/layout/IconLabelDescriptionList"/>
    <dgm:cxn modelId="{54943900-D45D-43ED-8208-38BE95BFEB37}" type="presParOf" srcId="{C13B6011-AA5A-40D5-AF75-A9956FAD3C78}" destId="{B40A021B-A29E-447C-AE8C-225D802C3826}" srcOrd="3" destOrd="0" presId="urn:microsoft.com/office/officeart/2018/2/layout/IconLabelDescriptionList"/>
    <dgm:cxn modelId="{A0736065-B02E-438E-B737-474828CF0754}" type="presParOf" srcId="{C13B6011-AA5A-40D5-AF75-A9956FAD3C78}" destId="{E07FD8D3-C2BB-4C18-AC39-16BE3485CF79}" srcOrd="4" destOrd="0" presId="urn:microsoft.com/office/officeart/2018/2/layout/IconLabelDescriptionList"/>
    <dgm:cxn modelId="{8B7482D2-C564-4E61-80F0-33A9E4659DE4}" type="presParOf" srcId="{C0A7820F-25F4-496F-9DD8-4CD40B578742}" destId="{AE3218DC-B5BF-4CAE-BE36-733019881DC4}" srcOrd="1" destOrd="0" presId="urn:microsoft.com/office/officeart/2018/2/layout/IconLabelDescriptionList"/>
    <dgm:cxn modelId="{CAEDE29C-B041-4D91-B589-C76722C3A680}" type="presParOf" srcId="{C0A7820F-25F4-496F-9DD8-4CD40B578742}" destId="{FCD2C6B8-08D6-41EF-8084-079319E3A584}" srcOrd="2" destOrd="0" presId="urn:microsoft.com/office/officeart/2018/2/layout/IconLabelDescriptionList"/>
    <dgm:cxn modelId="{C46330B7-C79A-4CBF-A2A6-98FCD13C525C}" type="presParOf" srcId="{FCD2C6B8-08D6-41EF-8084-079319E3A584}" destId="{38D6FC76-E7DA-4897-910F-7BDCE55084D5}" srcOrd="0" destOrd="0" presId="urn:microsoft.com/office/officeart/2018/2/layout/IconLabelDescriptionList"/>
    <dgm:cxn modelId="{957862C9-EE27-4390-9B6F-7C7066AD385A}" type="presParOf" srcId="{FCD2C6B8-08D6-41EF-8084-079319E3A584}" destId="{0567A02F-8DAB-457E-BBC5-EEA5A20ED7EE}" srcOrd="1" destOrd="0" presId="urn:microsoft.com/office/officeart/2018/2/layout/IconLabelDescriptionList"/>
    <dgm:cxn modelId="{A71DCA2F-BC29-41CF-AF06-456FCE9202F0}" type="presParOf" srcId="{FCD2C6B8-08D6-41EF-8084-079319E3A584}" destId="{35D0829E-3749-4166-AF18-713F3AC31172}" srcOrd="2" destOrd="0" presId="urn:microsoft.com/office/officeart/2018/2/layout/IconLabelDescriptionList"/>
    <dgm:cxn modelId="{C36DEE8F-F3D9-4EE4-9D2A-32E2EB2270C9}" type="presParOf" srcId="{FCD2C6B8-08D6-41EF-8084-079319E3A584}" destId="{EA1EB044-4F4A-4C00-96DD-E4B217730252}" srcOrd="3" destOrd="0" presId="urn:microsoft.com/office/officeart/2018/2/layout/IconLabelDescriptionList"/>
    <dgm:cxn modelId="{3C2A73C4-4E0E-4E2E-A4EE-39DC51997366}" type="presParOf" srcId="{FCD2C6B8-08D6-41EF-8084-079319E3A584}" destId="{C49E20AE-128B-4E9D-B147-71E3EEB7D45B}" srcOrd="4" destOrd="0" presId="urn:microsoft.com/office/officeart/2018/2/layout/IconLabelDescriptionList"/>
    <dgm:cxn modelId="{3DCBFC9E-B262-4AFB-B04B-B6C8403F9377}" type="presParOf" srcId="{C0A7820F-25F4-496F-9DD8-4CD40B578742}" destId="{13CCBE19-4CFE-4524-AEC6-A5AB2A4DE8F9}" srcOrd="3" destOrd="0" presId="urn:microsoft.com/office/officeart/2018/2/layout/IconLabelDescriptionList"/>
    <dgm:cxn modelId="{F6F51403-9467-4E29-BFBB-4674337749EC}" type="presParOf" srcId="{C0A7820F-25F4-496F-9DD8-4CD40B578742}" destId="{575E50D5-A50B-4E28-9C64-87497E8D5D05}" srcOrd="4" destOrd="0" presId="urn:microsoft.com/office/officeart/2018/2/layout/IconLabelDescriptionList"/>
    <dgm:cxn modelId="{41ACD705-429B-471A-81B7-373855DB43FE}" type="presParOf" srcId="{575E50D5-A50B-4E28-9C64-87497E8D5D05}" destId="{737B3229-9192-4C9F-8766-1E92F652A47A}" srcOrd="0" destOrd="0" presId="urn:microsoft.com/office/officeart/2018/2/layout/IconLabelDescriptionList"/>
    <dgm:cxn modelId="{F97E0467-1A00-4DF3-A29A-1F8DA2990552}" type="presParOf" srcId="{575E50D5-A50B-4E28-9C64-87497E8D5D05}" destId="{6891B8AF-C1ED-469A-80AD-F7A4ED85BFA0}" srcOrd="1" destOrd="0" presId="urn:microsoft.com/office/officeart/2018/2/layout/IconLabelDescriptionList"/>
    <dgm:cxn modelId="{FC2030D7-2D12-45D0-92DA-9C35DCB79035}" type="presParOf" srcId="{575E50D5-A50B-4E28-9C64-87497E8D5D05}" destId="{1D6EA09F-4BB8-4A65-ABF3-4B3150570B34}" srcOrd="2" destOrd="0" presId="urn:microsoft.com/office/officeart/2018/2/layout/IconLabelDescriptionList"/>
    <dgm:cxn modelId="{3EF9C197-D199-4350-962E-BEDCE363E516}" type="presParOf" srcId="{575E50D5-A50B-4E28-9C64-87497E8D5D05}" destId="{C514E3BB-0D48-4E50-B522-D5CCB28548B4}" srcOrd="3" destOrd="0" presId="urn:microsoft.com/office/officeart/2018/2/layout/IconLabelDescriptionList"/>
    <dgm:cxn modelId="{F127E6AE-E872-4EB8-898C-1060F0C976CA}" type="presParOf" srcId="{575E50D5-A50B-4E28-9C64-87497E8D5D05}" destId="{FF803136-16D7-4C4E-9B67-74D44A8B17F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70CE9A-C9CA-40F5-B1B5-CE73CE7FCA68}" type="doc">
      <dgm:prSet loTypeId="urn:microsoft.com/office/officeart/2016/7/layout/VerticalSolidActionList" loCatId="List" qsTypeId="urn:microsoft.com/office/officeart/2005/8/quickstyle/simple1" qsCatId="simple" csTypeId="urn:microsoft.com/office/officeart/2005/8/colors/accent2_2" csCatId="accent2"/>
      <dgm:spPr/>
      <dgm:t>
        <a:bodyPr/>
        <a:lstStyle/>
        <a:p>
          <a:endParaRPr lang="en-US"/>
        </a:p>
      </dgm:t>
    </dgm:pt>
    <dgm:pt modelId="{9212A702-B2F8-4710-AD59-7AC99070719F}">
      <dgm:prSet/>
      <dgm:spPr/>
      <dgm:t>
        <a:bodyPr/>
        <a:lstStyle/>
        <a:p>
          <a:r>
            <a:rPr lang="en-GB"/>
            <a:t>Integrating existing projects might not work 100% out of the box</a:t>
          </a:r>
          <a:endParaRPr lang="en-US"/>
        </a:p>
      </dgm:t>
    </dgm:pt>
    <dgm:pt modelId="{EA67C275-2B21-4D71-8CDB-80C95D62D114}" type="parTrans" cxnId="{D528C32D-B626-4B77-8E32-AA195B804F50}">
      <dgm:prSet/>
      <dgm:spPr/>
      <dgm:t>
        <a:bodyPr/>
        <a:lstStyle/>
        <a:p>
          <a:endParaRPr lang="en-US"/>
        </a:p>
      </dgm:t>
    </dgm:pt>
    <dgm:pt modelId="{98C34D2E-687B-4338-BA71-D566E3A69B4B}" type="sibTrans" cxnId="{D528C32D-B626-4B77-8E32-AA195B804F50}">
      <dgm:prSet/>
      <dgm:spPr/>
      <dgm:t>
        <a:bodyPr/>
        <a:lstStyle/>
        <a:p>
          <a:endParaRPr lang="en-US"/>
        </a:p>
      </dgm:t>
    </dgm:pt>
    <dgm:pt modelId="{51C389BD-1946-434A-BBD4-610A3CE8B200}">
      <dgm:prSet/>
      <dgm:spPr/>
      <dgm:t>
        <a:bodyPr/>
        <a:lstStyle/>
        <a:p>
          <a:r>
            <a:rPr lang="en-GB"/>
            <a:t>Certain actions that work in web might be restricted</a:t>
          </a:r>
          <a:endParaRPr lang="en-US"/>
        </a:p>
      </dgm:t>
    </dgm:pt>
    <dgm:pt modelId="{4DDC1014-50A2-4AC4-B722-C5233D7E30E5}" type="parTrans" cxnId="{8C5D2ECD-7DCA-4039-A606-1E80CB7E5BBC}">
      <dgm:prSet/>
      <dgm:spPr/>
      <dgm:t>
        <a:bodyPr/>
        <a:lstStyle/>
        <a:p>
          <a:endParaRPr lang="en-US"/>
        </a:p>
      </dgm:t>
    </dgm:pt>
    <dgm:pt modelId="{92FD859B-3F46-479C-B723-C857C0C6B572}" type="sibTrans" cxnId="{8C5D2ECD-7DCA-4039-A606-1E80CB7E5BBC}">
      <dgm:prSet/>
      <dgm:spPr/>
      <dgm:t>
        <a:bodyPr/>
        <a:lstStyle/>
        <a:p>
          <a:endParaRPr lang="en-US"/>
        </a:p>
      </dgm:t>
    </dgm:pt>
    <dgm:pt modelId="{58447F9A-1DD1-4D66-B79D-CCD6B6A47C7E}">
      <dgm:prSet/>
      <dgm:spPr/>
      <dgm:t>
        <a:bodyPr/>
        <a:lstStyle/>
        <a:p>
          <a:r>
            <a:rPr lang="en-GB"/>
            <a:t>Still quite new framework</a:t>
          </a:r>
          <a:endParaRPr lang="en-US"/>
        </a:p>
      </dgm:t>
    </dgm:pt>
    <dgm:pt modelId="{15E63728-4F52-4462-86E3-67A6EE7BDC2F}" type="parTrans" cxnId="{EB5A83B2-0E71-4CF7-92FC-4190CC6DDD42}">
      <dgm:prSet/>
      <dgm:spPr/>
      <dgm:t>
        <a:bodyPr/>
        <a:lstStyle/>
        <a:p>
          <a:endParaRPr lang="en-US"/>
        </a:p>
      </dgm:t>
    </dgm:pt>
    <dgm:pt modelId="{F2DFACCB-015C-49FF-860A-7E1CDB9795B8}" type="sibTrans" cxnId="{EB5A83B2-0E71-4CF7-92FC-4190CC6DDD42}">
      <dgm:prSet/>
      <dgm:spPr/>
      <dgm:t>
        <a:bodyPr/>
        <a:lstStyle/>
        <a:p>
          <a:endParaRPr lang="en-US"/>
        </a:p>
      </dgm:t>
    </dgm:pt>
    <dgm:pt modelId="{F5A49846-CD23-438E-A5A1-82A65B9E6285}">
      <dgm:prSet/>
      <dgm:spPr/>
      <dgm:t>
        <a:bodyPr/>
        <a:lstStyle/>
        <a:p>
          <a:r>
            <a:rPr lang="en-GB"/>
            <a:t>Comparatively few users when comparing to Electron for example (70k vs 700k)</a:t>
          </a:r>
          <a:endParaRPr lang="en-US"/>
        </a:p>
      </dgm:t>
    </dgm:pt>
    <dgm:pt modelId="{CA3D5426-726C-4E89-8CC1-A8D57CBBE9FB}" type="parTrans" cxnId="{22F71C5A-C358-4E41-933C-55D718CF52BB}">
      <dgm:prSet/>
      <dgm:spPr/>
      <dgm:t>
        <a:bodyPr/>
        <a:lstStyle/>
        <a:p>
          <a:endParaRPr lang="en-US"/>
        </a:p>
      </dgm:t>
    </dgm:pt>
    <dgm:pt modelId="{9F302EE7-78D4-4D14-9F93-D1907AC3996B}" type="sibTrans" cxnId="{22F71C5A-C358-4E41-933C-55D718CF52BB}">
      <dgm:prSet/>
      <dgm:spPr/>
      <dgm:t>
        <a:bodyPr/>
        <a:lstStyle/>
        <a:p>
          <a:endParaRPr lang="en-US"/>
        </a:p>
      </dgm:t>
    </dgm:pt>
    <dgm:pt modelId="{637BE091-E026-49DC-AA4C-052C2953AA62}">
      <dgm:prSet/>
      <dgm:spPr/>
      <dgm:t>
        <a:bodyPr/>
        <a:lstStyle/>
        <a:p>
          <a:r>
            <a:rPr lang="en-GB"/>
            <a:t>400 contributors vs. 1200 contributors</a:t>
          </a:r>
          <a:endParaRPr lang="en-US"/>
        </a:p>
      </dgm:t>
    </dgm:pt>
    <dgm:pt modelId="{215F75AC-9641-4B0C-9182-DF35DB9EE15C}" type="parTrans" cxnId="{7DC22965-7218-4834-8ABB-C817E72C176A}">
      <dgm:prSet/>
      <dgm:spPr/>
      <dgm:t>
        <a:bodyPr/>
        <a:lstStyle/>
        <a:p>
          <a:endParaRPr lang="en-US"/>
        </a:p>
      </dgm:t>
    </dgm:pt>
    <dgm:pt modelId="{D3E5F618-0E84-414C-9068-A347A8EB291D}" type="sibTrans" cxnId="{7DC22965-7218-4834-8ABB-C817E72C176A}">
      <dgm:prSet/>
      <dgm:spPr/>
      <dgm:t>
        <a:bodyPr/>
        <a:lstStyle/>
        <a:p>
          <a:endParaRPr lang="en-US"/>
        </a:p>
      </dgm:t>
    </dgm:pt>
    <dgm:pt modelId="{9E6EE374-85C5-4AE7-8DB1-5D628F15E042}" type="pres">
      <dgm:prSet presAssocID="{D470CE9A-C9CA-40F5-B1B5-CE73CE7FCA68}" presName="Name0" presStyleCnt="0">
        <dgm:presLayoutVars>
          <dgm:dir/>
          <dgm:animLvl val="lvl"/>
          <dgm:resizeHandles val="exact"/>
        </dgm:presLayoutVars>
      </dgm:prSet>
      <dgm:spPr/>
    </dgm:pt>
    <dgm:pt modelId="{BA7906AA-05D4-4333-981E-2959817B00BD}" type="pres">
      <dgm:prSet presAssocID="{9212A702-B2F8-4710-AD59-7AC99070719F}" presName="linNode" presStyleCnt="0"/>
      <dgm:spPr/>
    </dgm:pt>
    <dgm:pt modelId="{5A91A7CD-2A9B-4DD8-80A7-C43DA116383F}" type="pres">
      <dgm:prSet presAssocID="{9212A702-B2F8-4710-AD59-7AC99070719F}" presName="parentText" presStyleLbl="alignNode1" presStyleIdx="0" presStyleCnt="2">
        <dgm:presLayoutVars>
          <dgm:chMax val="1"/>
          <dgm:bulletEnabled/>
        </dgm:presLayoutVars>
      </dgm:prSet>
      <dgm:spPr/>
    </dgm:pt>
    <dgm:pt modelId="{4A45E095-4B8B-4CF1-AD48-6D10E94A2F80}" type="pres">
      <dgm:prSet presAssocID="{9212A702-B2F8-4710-AD59-7AC99070719F}" presName="descendantText" presStyleLbl="alignAccFollowNode1" presStyleIdx="0" presStyleCnt="2">
        <dgm:presLayoutVars>
          <dgm:bulletEnabled/>
        </dgm:presLayoutVars>
      </dgm:prSet>
      <dgm:spPr/>
    </dgm:pt>
    <dgm:pt modelId="{744B3FA7-EEE7-488C-BE0E-D687256DB8BA}" type="pres">
      <dgm:prSet presAssocID="{98C34D2E-687B-4338-BA71-D566E3A69B4B}" presName="sp" presStyleCnt="0"/>
      <dgm:spPr/>
    </dgm:pt>
    <dgm:pt modelId="{483F3B63-A842-41DD-9C39-23FF1A22FCD7}" type="pres">
      <dgm:prSet presAssocID="{58447F9A-1DD1-4D66-B79D-CCD6B6A47C7E}" presName="linNode" presStyleCnt="0"/>
      <dgm:spPr/>
    </dgm:pt>
    <dgm:pt modelId="{1936F865-BB26-4615-86D8-1ECC9EB7D885}" type="pres">
      <dgm:prSet presAssocID="{58447F9A-1DD1-4D66-B79D-CCD6B6A47C7E}" presName="parentText" presStyleLbl="alignNode1" presStyleIdx="1" presStyleCnt="2">
        <dgm:presLayoutVars>
          <dgm:chMax val="1"/>
          <dgm:bulletEnabled/>
        </dgm:presLayoutVars>
      </dgm:prSet>
      <dgm:spPr/>
    </dgm:pt>
    <dgm:pt modelId="{DCD6A776-FB06-4736-AAE6-97118A2393B9}" type="pres">
      <dgm:prSet presAssocID="{58447F9A-1DD1-4D66-B79D-CCD6B6A47C7E}" presName="descendantText" presStyleLbl="alignAccFollowNode1" presStyleIdx="1" presStyleCnt="2">
        <dgm:presLayoutVars>
          <dgm:bulletEnabled/>
        </dgm:presLayoutVars>
      </dgm:prSet>
      <dgm:spPr/>
    </dgm:pt>
  </dgm:ptLst>
  <dgm:cxnLst>
    <dgm:cxn modelId="{D528C32D-B626-4B77-8E32-AA195B804F50}" srcId="{D470CE9A-C9CA-40F5-B1B5-CE73CE7FCA68}" destId="{9212A702-B2F8-4710-AD59-7AC99070719F}" srcOrd="0" destOrd="0" parTransId="{EA67C275-2B21-4D71-8CDB-80C95D62D114}" sibTransId="{98C34D2E-687B-4338-BA71-D566E3A69B4B}"/>
    <dgm:cxn modelId="{5F42BC61-0031-4AC0-8620-5147FA3BB505}" type="presOf" srcId="{637BE091-E026-49DC-AA4C-052C2953AA62}" destId="{DCD6A776-FB06-4736-AAE6-97118A2393B9}" srcOrd="0" destOrd="1" presId="urn:microsoft.com/office/officeart/2016/7/layout/VerticalSolidActionList"/>
    <dgm:cxn modelId="{7DC22965-7218-4834-8ABB-C817E72C176A}" srcId="{58447F9A-1DD1-4D66-B79D-CCD6B6A47C7E}" destId="{637BE091-E026-49DC-AA4C-052C2953AA62}" srcOrd="1" destOrd="0" parTransId="{215F75AC-9641-4B0C-9182-DF35DB9EE15C}" sibTransId="{D3E5F618-0E84-414C-9068-A347A8EB291D}"/>
    <dgm:cxn modelId="{73923D45-BD1C-4008-AD95-A6AD772A0457}" type="presOf" srcId="{D470CE9A-C9CA-40F5-B1B5-CE73CE7FCA68}" destId="{9E6EE374-85C5-4AE7-8DB1-5D628F15E042}" srcOrd="0" destOrd="0" presId="urn:microsoft.com/office/officeart/2016/7/layout/VerticalSolidActionList"/>
    <dgm:cxn modelId="{83F94053-840B-4692-86A5-1416B646A3BC}" type="presOf" srcId="{F5A49846-CD23-438E-A5A1-82A65B9E6285}" destId="{DCD6A776-FB06-4736-AAE6-97118A2393B9}" srcOrd="0" destOrd="0" presId="urn:microsoft.com/office/officeart/2016/7/layout/VerticalSolidActionList"/>
    <dgm:cxn modelId="{22F71C5A-C358-4E41-933C-55D718CF52BB}" srcId="{58447F9A-1DD1-4D66-B79D-CCD6B6A47C7E}" destId="{F5A49846-CD23-438E-A5A1-82A65B9E6285}" srcOrd="0" destOrd="0" parTransId="{CA3D5426-726C-4E89-8CC1-A8D57CBBE9FB}" sibTransId="{9F302EE7-78D4-4D14-9F93-D1907AC3996B}"/>
    <dgm:cxn modelId="{038C177B-6930-4126-ACC3-448338CC5331}" type="presOf" srcId="{51C389BD-1946-434A-BBD4-610A3CE8B200}" destId="{4A45E095-4B8B-4CF1-AD48-6D10E94A2F80}" srcOrd="0" destOrd="0" presId="urn:microsoft.com/office/officeart/2016/7/layout/VerticalSolidActionList"/>
    <dgm:cxn modelId="{9D43D98B-5F5B-450A-A74A-D02C714A665F}" type="presOf" srcId="{9212A702-B2F8-4710-AD59-7AC99070719F}" destId="{5A91A7CD-2A9B-4DD8-80A7-C43DA116383F}" srcOrd="0" destOrd="0" presId="urn:microsoft.com/office/officeart/2016/7/layout/VerticalSolidActionList"/>
    <dgm:cxn modelId="{EB5A83B2-0E71-4CF7-92FC-4190CC6DDD42}" srcId="{D470CE9A-C9CA-40F5-B1B5-CE73CE7FCA68}" destId="{58447F9A-1DD1-4D66-B79D-CCD6B6A47C7E}" srcOrd="1" destOrd="0" parTransId="{15E63728-4F52-4462-86E3-67A6EE7BDC2F}" sibTransId="{F2DFACCB-015C-49FF-860A-7E1CDB9795B8}"/>
    <dgm:cxn modelId="{8C5D2ECD-7DCA-4039-A606-1E80CB7E5BBC}" srcId="{9212A702-B2F8-4710-AD59-7AC99070719F}" destId="{51C389BD-1946-434A-BBD4-610A3CE8B200}" srcOrd="0" destOrd="0" parTransId="{4DDC1014-50A2-4AC4-B722-C5233D7E30E5}" sibTransId="{92FD859B-3F46-479C-B723-C857C0C6B572}"/>
    <dgm:cxn modelId="{EF5D70E6-6951-4F13-8408-3612D06E7A9B}" type="presOf" srcId="{58447F9A-1DD1-4D66-B79D-CCD6B6A47C7E}" destId="{1936F865-BB26-4615-86D8-1ECC9EB7D885}" srcOrd="0" destOrd="0" presId="urn:microsoft.com/office/officeart/2016/7/layout/VerticalSolidActionList"/>
    <dgm:cxn modelId="{8ABEAF3B-D3FA-43E1-8A10-E33CE85A02B2}" type="presParOf" srcId="{9E6EE374-85C5-4AE7-8DB1-5D628F15E042}" destId="{BA7906AA-05D4-4333-981E-2959817B00BD}" srcOrd="0" destOrd="0" presId="urn:microsoft.com/office/officeart/2016/7/layout/VerticalSolidActionList"/>
    <dgm:cxn modelId="{B30ED628-CA1B-4908-829B-CF9F951078F3}" type="presParOf" srcId="{BA7906AA-05D4-4333-981E-2959817B00BD}" destId="{5A91A7CD-2A9B-4DD8-80A7-C43DA116383F}" srcOrd="0" destOrd="0" presId="urn:microsoft.com/office/officeart/2016/7/layout/VerticalSolidActionList"/>
    <dgm:cxn modelId="{2A9EA3BB-C0A0-46C8-B345-2AFABEDC098A}" type="presParOf" srcId="{BA7906AA-05D4-4333-981E-2959817B00BD}" destId="{4A45E095-4B8B-4CF1-AD48-6D10E94A2F80}" srcOrd="1" destOrd="0" presId="urn:microsoft.com/office/officeart/2016/7/layout/VerticalSolidActionList"/>
    <dgm:cxn modelId="{DD5DDED6-1872-42A7-934F-64308BB613D6}" type="presParOf" srcId="{9E6EE374-85C5-4AE7-8DB1-5D628F15E042}" destId="{744B3FA7-EEE7-488C-BE0E-D687256DB8BA}" srcOrd="1" destOrd="0" presId="urn:microsoft.com/office/officeart/2016/7/layout/VerticalSolidActionList"/>
    <dgm:cxn modelId="{DA2F153E-4D31-453B-88D7-7A1FFB681623}" type="presParOf" srcId="{9E6EE374-85C5-4AE7-8DB1-5D628F15E042}" destId="{483F3B63-A842-41DD-9C39-23FF1A22FCD7}" srcOrd="2" destOrd="0" presId="urn:microsoft.com/office/officeart/2016/7/layout/VerticalSolidActionList"/>
    <dgm:cxn modelId="{40DB8685-4E41-4B2D-B448-B5EFB9EED343}" type="presParOf" srcId="{483F3B63-A842-41DD-9C39-23FF1A22FCD7}" destId="{1936F865-BB26-4615-86D8-1ECC9EB7D885}" srcOrd="0" destOrd="0" presId="urn:microsoft.com/office/officeart/2016/7/layout/VerticalSolidActionList"/>
    <dgm:cxn modelId="{0555E3BC-E64A-453F-8166-0B726E316DDC}" type="presParOf" srcId="{483F3B63-A842-41DD-9C39-23FF1A22FCD7}" destId="{DCD6A776-FB06-4736-AAE6-97118A2393B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5A2B1-EA69-496C-8AE1-7B993A3FAFB6}">
      <dsp:nvSpPr>
        <dsp:cNvPr id="0" name=""/>
        <dsp:cNvSpPr/>
      </dsp:nvSpPr>
      <dsp:spPr>
        <a:xfrm>
          <a:off x="8092" y="1114392"/>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98DAD-A5B0-403B-8165-6B6C68E9C487}">
      <dsp:nvSpPr>
        <dsp:cNvPr id="0" name=""/>
        <dsp:cNvSpPr/>
      </dsp:nvSpPr>
      <dsp:spPr>
        <a:xfrm>
          <a:off x="8092" y="2017772"/>
          <a:ext cx="2320312" cy="587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Secure by default, allowing APIs must be done purposefully</a:t>
          </a:r>
          <a:endParaRPr lang="en-US" sz="1400" kern="1200"/>
        </a:p>
      </dsp:txBody>
      <dsp:txXfrm>
        <a:off x="8092" y="2017772"/>
        <a:ext cx="2320312" cy="587329"/>
      </dsp:txXfrm>
    </dsp:sp>
    <dsp:sp modelId="{7D225E4B-6251-49B4-B7D9-8870B1897950}">
      <dsp:nvSpPr>
        <dsp:cNvPr id="0" name=""/>
        <dsp:cNvSpPr/>
      </dsp:nvSpPr>
      <dsp:spPr>
        <a:xfrm>
          <a:off x="8092" y="2647552"/>
          <a:ext cx="2320312" cy="58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hlinkClick xmlns:r="http://schemas.openxmlformats.org/officeDocument/2006/relationships" r:id="rId3"/>
            </a:rPr>
            <a:t>https://v2.tauri.app/security/</a:t>
          </a:r>
          <a:endParaRPr lang="en-US" sz="1100" kern="1200"/>
        </a:p>
      </dsp:txBody>
      <dsp:txXfrm>
        <a:off x="8092" y="2647552"/>
        <a:ext cx="2320312" cy="589392"/>
      </dsp:txXfrm>
    </dsp:sp>
    <dsp:sp modelId="{2C96DB31-F469-4BE1-860C-8DBCC20FA689}">
      <dsp:nvSpPr>
        <dsp:cNvPr id="0" name=""/>
        <dsp:cNvSpPr/>
      </dsp:nvSpPr>
      <dsp:spPr>
        <a:xfrm>
          <a:off x="2734460" y="1114392"/>
          <a:ext cx="812109" cy="81210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F76D0-7784-4ACA-A1CA-8E4D26FA38FC}">
      <dsp:nvSpPr>
        <dsp:cNvPr id="0" name=""/>
        <dsp:cNvSpPr/>
      </dsp:nvSpPr>
      <dsp:spPr>
        <a:xfrm>
          <a:off x="2734460" y="2017772"/>
          <a:ext cx="2320312" cy="587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Runs using WRY rendering library</a:t>
          </a:r>
          <a:endParaRPr lang="en-US" sz="1400" kern="1200"/>
        </a:p>
      </dsp:txBody>
      <dsp:txXfrm>
        <a:off x="2734460" y="2017772"/>
        <a:ext cx="2320312" cy="587329"/>
      </dsp:txXfrm>
    </dsp:sp>
    <dsp:sp modelId="{CA541ABA-9392-4DAA-8BE0-237FBB9626E8}">
      <dsp:nvSpPr>
        <dsp:cNvPr id="0" name=""/>
        <dsp:cNvSpPr/>
      </dsp:nvSpPr>
      <dsp:spPr>
        <a:xfrm>
          <a:off x="2734460" y="2647552"/>
          <a:ext cx="2320312" cy="58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Cross-platform</a:t>
          </a:r>
          <a:endParaRPr lang="en-US" sz="1100" kern="1200"/>
        </a:p>
        <a:p>
          <a:pPr marL="0" lvl="0" indent="0" algn="l" defTabSz="488950">
            <a:lnSpc>
              <a:spcPct val="90000"/>
            </a:lnSpc>
            <a:spcBef>
              <a:spcPct val="0"/>
            </a:spcBef>
            <a:spcAft>
              <a:spcPct val="35000"/>
            </a:spcAft>
            <a:buNone/>
          </a:pPr>
          <a:r>
            <a:rPr lang="en-GB" sz="1100" kern="1200"/>
            <a:t>Uses native WebView of the OS</a:t>
          </a:r>
        </a:p>
        <a:p>
          <a:pPr marL="0" lvl="0" indent="0" algn="l" defTabSz="488950">
            <a:lnSpc>
              <a:spcPct val="90000"/>
            </a:lnSpc>
            <a:spcBef>
              <a:spcPct val="0"/>
            </a:spcBef>
            <a:spcAft>
              <a:spcPct val="35000"/>
            </a:spcAft>
            <a:buNone/>
          </a:pPr>
          <a:r>
            <a:rPr lang="en-GB" sz="1100" kern="1200">
              <a:hlinkClick xmlns:r="http://schemas.openxmlformats.org/officeDocument/2006/relationships" r:id="rId6"/>
            </a:rPr>
            <a:t>https://github.com/tauri-apps/wry</a:t>
          </a:r>
          <a:r>
            <a:rPr lang="en-GB" sz="1100" kern="1200"/>
            <a:t> </a:t>
          </a:r>
          <a:endParaRPr lang="en-US" sz="1100" kern="1200"/>
        </a:p>
      </dsp:txBody>
      <dsp:txXfrm>
        <a:off x="2734460" y="2647552"/>
        <a:ext cx="2320312" cy="589392"/>
      </dsp:txXfrm>
    </dsp:sp>
    <dsp:sp modelId="{92949BF0-D605-4AEC-A217-E424F8CBCBFA}">
      <dsp:nvSpPr>
        <dsp:cNvPr id="0" name=""/>
        <dsp:cNvSpPr/>
      </dsp:nvSpPr>
      <dsp:spPr>
        <a:xfrm>
          <a:off x="5460827" y="1114392"/>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C3A7C8-3B48-4809-80E7-AFAADB4922C3}">
      <dsp:nvSpPr>
        <dsp:cNvPr id="0" name=""/>
        <dsp:cNvSpPr/>
      </dsp:nvSpPr>
      <dsp:spPr>
        <a:xfrm>
          <a:off x="5460827" y="2017772"/>
          <a:ext cx="2320312" cy="587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Frontend options</a:t>
          </a:r>
          <a:endParaRPr lang="en-US" sz="1400" kern="1200"/>
        </a:p>
      </dsp:txBody>
      <dsp:txXfrm>
        <a:off x="5460827" y="2017772"/>
        <a:ext cx="2320312" cy="587329"/>
      </dsp:txXfrm>
    </dsp:sp>
    <dsp:sp modelId="{A57325CE-2AAC-448F-A445-E038B0D5D98B}">
      <dsp:nvSpPr>
        <dsp:cNvPr id="0" name=""/>
        <dsp:cNvSpPr/>
      </dsp:nvSpPr>
      <dsp:spPr>
        <a:xfrm>
          <a:off x="5460827" y="2647552"/>
          <a:ext cx="2320312" cy="58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HTML/CSS/JavaScript</a:t>
          </a:r>
          <a:endParaRPr lang="en-US" sz="1100" kern="1200"/>
        </a:p>
        <a:p>
          <a:pPr marL="0" lvl="0" indent="0" algn="l" defTabSz="488950">
            <a:lnSpc>
              <a:spcPct val="90000"/>
            </a:lnSpc>
            <a:spcBef>
              <a:spcPct val="0"/>
            </a:spcBef>
            <a:spcAft>
              <a:spcPct val="35000"/>
            </a:spcAft>
            <a:buNone/>
          </a:pPr>
          <a:r>
            <a:rPr lang="en-GB" sz="1100" kern="1200"/>
            <a:t>Rust</a:t>
          </a:r>
          <a:endParaRPr lang="en-US" sz="1100" kern="1200"/>
        </a:p>
        <a:p>
          <a:pPr marL="0" lvl="0" indent="0" algn="l" defTabSz="488950">
            <a:lnSpc>
              <a:spcPct val="90000"/>
            </a:lnSpc>
            <a:spcBef>
              <a:spcPct val="0"/>
            </a:spcBef>
            <a:spcAft>
              <a:spcPct val="35000"/>
            </a:spcAft>
            <a:buNone/>
          </a:pPr>
          <a:r>
            <a:rPr lang="en-GB" sz="1100" kern="1200"/>
            <a:t>.NET</a:t>
          </a:r>
          <a:endParaRPr lang="en-US" sz="1100" kern="1200"/>
        </a:p>
      </dsp:txBody>
      <dsp:txXfrm>
        <a:off x="5460827" y="2647552"/>
        <a:ext cx="2320312" cy="589392"/>
      </dsp:txXfrm>
    </dsp:sp>
    <dsp:sp modelId="{10098912-96E2-44FB-B51E-DE45A2ED61D0}">
      <dsp:nvSpPr>
        <dsp:cNvPr id="0" name=""/>
        <dsp:cNvSpPr/>
      </dsp:nvSpPr>
      <dsp:spPr>
        <a:xfrm>
          <a:off x="8187194" y="1114392"/>
          <a:ext cx="812109" cy="812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8AAE1C-8921-409C-BC50-739275E49785}">
      <dsp:nvSpPr>
        <dsp:cNvPr id="0" name=""/>
        <dsp:cNvSpPr/>
      </dsp:nvSpPr>
      <dsp:spPr>
        <a:xfrm>
          <a:off x="8187194" y="2017772"/>
          <a:ext cx="2320312" cy="587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Built application can be run as portable or be installed</a:t>
          </a:r>
          <a:endParaRPr lang="en-US" sz="1400" kern="1200"/>
        </a:p>
      </dsp:txBody>
      <dsp:txXfrm>
        <a:off x="8187194" y="2017772"/>
        <a:ext cx="2320312" cy="587329"/>
      </dsp:txXfrm>
    </dsp:sp>
    <dsp:sp modelId="{FD13ED7E-3A6D-4CCA-BEAE-7E77C401553F}">
      <dsp:nvSpPr>
        <dsp:cNvPr id="0" name=""/>
        <dsp:cNvSpPr/>
      </dsp:nvSpPr>
      <dsp:spPr>
        <a:xfrm>
          <a:off x="8187194" y="2647552"/>
          <a:ext cx="2320312" cy="58939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E765D-686B-490C-B4EF-739E08ADA3EB}">
      <dsp:nvSpPr>
        <dsp:cNvPr id="0" name=""/>
        <dsp:cNvSpPr/>
      </dsp:nvSpPr>
      <dsp:spPr>
        <a:xfrm>
          <a:off x="559800" y="84978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958AA9-6F07-4C67-94CE-DA1AED1AD842}">
      <dsp:nvSpPr>
        <dsp:cNvPr id="0" name=""/>
        <dsp:cNvSpPr/>
      </dsp:nvSpPr>
      <dsp:spPr>
        <a:xfrm>
          <a:off x="559800" y="247586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GB" sz="2000" kern="1200"/>
            <a:t>Building the application is done via </a:t>
          </a:r>
          <a:r>
            <a:rPr lang="en-GB" sz="2000" u="sng" kern="1200"/>
            <a:t>npm run tauri build</a:t>
          </a:r>
          <a:endParaRPr lang="en-US" sz="2000" kern="1200"/>
        </a:p>
      </dsp:txBody>
      <dsp:txXfrm>
        <a:off x="559800" y="2475865"/>
        <a:ext cx="4320000" cy="648000"/>
      </dsp:txXfrm>
    </dsp:sp>
    <dsp:sp modelId="{41C0E990-4160-4DA0-B82E-9CC7F38AD6D1}">
      <dsp:nvSpPr>
        <dsp:cNvPr id="0" name=""/>
        <dsp:cNvSpPr/>
      </dsp:nvSpPr>
      <dsp:spPr>
        <a:xfrm>
          <a:off x="559800" y="3176924"/>
          <a:ext cx="4320000" cy="325832"/>
        </a:xfrm>
        <a:prstGeom prst="rect">
          <a:avLst/>
        </a:prstGeom>
        <a:noFill/>
        <a:ln>
          <a:noFill/>
        </a:ln>
        <a:effectLst/>
      </dsp:spPr>
      <dsp:style>
        <a:lnRef idx="0">
          <a:scrgbClr r="0" g="0" b="0"/>
        </a:lnRef>
        <a:fillRef idx="0">
          <a:scrgbClr r="0" g="0" b="0"/>
        </a:fillRef>
        <a:effectRef idx="0">
          <a:scrgbClr r="0" g="0" b="0"/>
        </a:effectRef>
        <a:fontRef idx="minor"/>
      </dsp:style>
    </dsp:sp>
    <dsp:sp modelId="{4FC1CA73-05B6-466C-9464-CB5633FC3DAC}">
      <dsp:nvSpPr>
        <dsp:cNvPr id="0" name=""/>
        <dsp:cNvSpPr/>
      </dsp:nvSpPr>
      <dsp:spPr>
        <a:xfrm>
          <a:off x="5635800" y="84978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8EC95-5E92-4E76-818C-528952993F50}">
      <dsp:nvSpPr>
        <dsp:cNvPr id="0" name=""/>
        <dsp:cNvSpPr/>
      </dsp:nvSpPr>
      <dsp:spPr>
        <a:xfrm>
          <a:off x="5635800" y="247586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GB" sz="2000" kern="1200"/>
            <a:t>This creates a portable executable and installer </a:t>
          </a:r>
          <a:endParaRPr lang="en-US" sz="2000" kern="1200"/>
        </a:p>
      </dsp:txBody>
      <dsp:txXfrm>
        <a:off x="5635800" y="2475865"/>
        <a:ext cx="4320000" cy="648000"/>
      </dsp:txXfrm>
    </dsp:sp>
    <dsp:sp modelId="{2418DAEF-36AB-46DE-8210-02B3E665C37A}">
      <dsp:nvSpPr>
        <dsp:cNvPr id="0" name=""/>
        <dsp:cNvSpPr/>
      </dsp:nvSpPr>
      <dsp:spPr>
        <a:xfrm>
          <a:off x="5635800" y="3176924"/>
          <a:ext cx="4320000"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GB" sz="1500" kern="1200"/>
            <a:t>Build directory: /src-tauri/target/release</a:t>
          </a:r>
          <a:endParaRPr lang="en-US" sz="1500" kern="1200"/>
        </a:p>
      </dsp:txBody>
      <dsp:txXfrm>
        <a:off x="5635800" y="3176924"/>
        <a:ext cx="4320000" cy="325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A750D-9B2C-40D2-8F73-9F38717DADE7}">
      <dsp:nvSpPr>
        <dsp:cNvPr id="0" name=""/>
        <dsp:cNvSpPr/>
      </dsp:nvSpPr>
      <dsp:spPr>
        <a:xfrm>
          <a:off x="393" y="112139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35B5F4-CC94-4AB4-BED1-E6D32A583B83}">
      <dsp:nvSpPr>
        <dsp:cNvPr id="0" name=""/>
        <dsp:cNvSpPr/>
      </dsp:nvSpPr>
      <dsp:spPr>
        <a:xfrm>
          <a:off x="393" y="231067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GB" sz="1500" kern="1200"/>
            <a:t>Lightweight applications for running low-level tasks</a:t>
          </a:r>
          <a:endParaRPr lang="en-US" sz="1500" kern="1200"/>
        </a:p>
      </dsp:txBody>
      <dsp:txXfrm>
        <a:off x="393" y="2310678"/>
        <a:ext cx="3138750" cy="470812"/>
      </dsp:txXfrm>
    </dsp:sp>
    <dsp:sp modelId="{E07FD8D3-C2BB-4C18-AC39-16BE3485CF79}">
      <dsp:nvSpPr>
        <dsp:cNvPr id="0" name=""/>
        <dsp:cNvSpPr/>
      </dsp:nvSpPr>
      <dsp:spPr>
        <a:xfrm>
          <a:off x="393" y="2823685"/>
          <a:ext cx="3138750" cy="407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Reading data from device ports</a:t>
          </a:r>
          <a:endParaRPr lang="en-US" sz="1100" kern="1200"/>
        </a:p>
        <a:p>
          <a:pPr marL="0" lvl="0" indent="0" algn="l" defTabSz="488950">
            <a:lnSpc>
              <a:spcPct val="100000"/>
            </a:lnSpc>
            <a:spcBef>
              <a:spcPct val="0"/>
            </a:spcBef>
            <a:spcAft>
              <a:spcPct val="35000"/>
            </a:spcAft>
            <a:buNone/>
          </a:pPr>
          <a:r>
            <a:rPr lang="en-GB" sz="1100" kern="1200"/>
            <a:t>Running system- or even kernel-level operations</a:t>
          </a:r>
          <a:endParaRPr lang="en-US" sz="1100" kern="1200"/>
        </a:p>
      </dsp:txBody>
      <dsp:txXfrm>
        <a:off x="393" y="2823685"/>
        <a:ext cx="3138750" cy="407461"/>
      </dsp:txXfrm>
    </dsp:sp>
    <dsp:sp modelId="{38D6FC76-E7DA-4897-910F-7BDCE55084D5}">
      <dsp:nvSpPr>
        <dsp:cNvPr id="0" name=""/>
        <dsp:cNvSpPr/>
      </dsp:nvSpPr>
      <dsp:spPr>
        <a:xfrm>
          <a:off x="3688425" y="112139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D0829E-3749-4166-AF18-713F3AC31172}">
      <dsp:nvSpPr>
        <dsp:cNvPr id="0" name=""/>
        <dsp:cNvSpPr/>
      </dsp:nvSpPr>
      <dsp:spPr>
        <a:xfrm>
          <a:off x="3688425" y="231067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GB" sz="1500" kern="1200"/>
            <a:t>Running expensive data-processing</a:t>
          </a:r>
          <a:endParaRPr lang="en-US" sz="1500" kern="1200"/>
        </a:p>
      </dsp:txBody>
      <dsp:txXfrm>
        <a:off x="3688425" y="2310678"/>
        <a:ext cx="3138750" cy="470812"/>
      </dsp:txXfrm>
    </dsp:sp>
    <dsp:sp modelId="{C49E20AE-128B-4E9D-B147-71E3EEB7D45B}">
      <dsp:nvSpPr>
        <dsp:cNvPr id="0" name=""/>
        <dsp:cNvSpPr/>
      </dsp:nvSpPr>
      <dsp:spPr>
        <a:xfrm>
          <a:off x="3688425" y="2823685"/>
          <a:ext cx="3138750" cy="407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Running some performance-heavy tasks that should usually not be run in the front-end</a:t>
          </a:r>
          <a:endParaRPr lang="en-US" sz="1100" kern="1200"/>
        </a:p>
      </dsp:txBody>
      <dsp:txXfrm>
        <a:off x="3688425" y="2823685"/>
        <a:ext cx="3138750" cy="407461"/>
      </dsp:txXfrm>
    </dsp:sp>
    <dsp:sp modelId="{737B3229-9192-4C9F-8766-1E92F652A47A}">
      <dsp:nvSpPr>
        <dsp:cNvPr id="0" name=""/>
        <dsp:cNvSpPr/>
      </dsp:nvSpPr>
      <dsp:spPr>
        <a:xfrm>
          <a:off x="7376456" y="112139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6EA09F-4BB8-4A65-ABF3-4B3150570B34}">
      <dsp:nvSpPr>
        <dsp:cNvPr id="0" name=""/>
        <dsp:cNvSpPr/>
      </dsp:nvSpPr>
      <dsp:spPr>
        <a:xfrm>
          <a:off x="7376456" y="2310678"/>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GB" sz="1500" kern="1200"/>
            <a:t>Simply whatever you would do with Electron</a:t>
          </a:r>
          <a:endParaRPr lang="en-US" sz="1500" kern="1200"/>
        </a:p>
      </dsp:txBody>
      <dsp:txXfrm>
        <a:off x="7376456" y="2310678"/>
        <a:ext cx="3138750" cy="470812"/>
      </dsp:txXfrm>
    </dsp:sp>
    <dsp:sp modelId="{FF803136-16D7-4C4E-9B67-74D44A8B17F0}">
      <dsp:nvSpPr>
        <dsp:cNvPr id="0" name=""/>
        <dsp:cNvSpPr/>
      </dsp:nvSpPr>
      <dsp:spPr>
        <a:xfrm>
          <a:off x="7376456" y="2823685"/>
          <a:ext cx="3138750" cy="40746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5E095-4B8B-4CF1-AD48-6D10E94A2F80}">
      <dsp:nvSpPr>
        <dsp:cNvPr id="0" name=""/>
        <dsp:cNvSpPr/>
      </dsp:nvSpPr>
      <dsp:spPr>
        <a:xfrm>
          <a:off x="2103120" y="382"/>
          <a:ext cx="8412480" cy="2111928"/>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844550">
            <a:lnSpc>
              <a:spcPct val="90000"/>
            </a:lnSpc>
            <a:spcBef>
              <a:spcPct val="0"/>
            </a:spcBef>
            <a:spcAft>
              <a:spcPct val="35000"/>
            </a:spcAft>
            <a:buNone/>
          </a:pPr>
          <a:r>
            <a:rPr lang="en-GB" sz="1900" kern="1200"/>
            <a:t>Certain actions that work in web might be restricted</a:t>
          </a:r>
          <a:endParaRPr lang="en-US" sz="1900" kern="1200"/>
        </a:p>
      </dsp:txBody>
      <dsp:txXfrm>
        <a:off x="2103120" y="382"/>
        <a:ext cx="8412480" cy="2111928"/>
      </dsp:txXfrm>
    </dsp:sp>
    <dsp:sp modelId="{5A91A7CD-2A9B-4DD8-80A7-C43DA116383F}">
      <dsp:nvSpPr>
        <dsp:cNvPr id="0" name=""/>
        <dsp:cNvSpPr/>
      </dsp:nvSpPr>
      <dsp:spPr>
        <a:xfrm>
          <a:off x="0" y="382"/>
          <a:ext cx="2103120" cy="211192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1022350">
            <a:lnSpc>
              <a:spcPct val="90000"/>
            </a:lnSpc>
            <a:spcBef>
              <a:spcPct val="0"/>
            </a:spcBef>
            <a:spcAft>
              <a:spcPct val="35000"/>
            </a:spcAft>
            <a:buNone/>
          </a:pPr>
          <a:r>
            <a:rPr lang="en-GB" sz="2300" kern="1200"/>
            <a:t>Integrating existing projects might not work 100% out of the box</a:t>
          </a:r>
          <a:endParaRPr lang="en-US" sz="2300" kern="1200"/>
        </a:p>
      </dsp:txBody>
      <dsp:txXfrm>
        <a:off x="0" y="382"/>
        <a:ext cx="2103120" cy="2111928"/>
      </dsp:txXfrm>
    </dsp:sp>
    <dsp:sp modelId="{DCD6A776-FB06-4736-AAE6-97118A2393B9}">
      <dsp:nvSpPr>
        <dsp:cNvPr id="0" name=""/>
        <dsp:cNvSpPr/>
      </dsp:nvSpPr>
      <dsp:spPr>
        <a:xfrm>
          <a:off x="2103120" y="2239026"/>
          <a:ext cx="8412480" cy="2111928"/>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marL="0" lvl="0" indent="0" algn="l" defTabSz="844550">
            <a:lnSpc>
              <a:spcPct val="90000"/>
            </a:lnSpc>
            <a:spcBef>
              <a:spcPct val="0"/>
            </a:spcBef>
            <a:spcAft>
              <a:spcPct val="35000"/>
            </a:spcAft>
            <a:buNone/>
          </a:pPr>
          <a:r>
            <a:rPr lang="en-GB" sz="1900" kern="1200"/>
            <a:t>Comparatively few users when comparing to Electron for example (70k vs 700k)</a:t>
          </a:r>
          <a:endParaRPr lang="en-US" sz="1900" kern="1200"/>
        </a:p>
        <a:p>
          <a:pPr marL="0" lvl="0" indent="0" algn="l" defTabSz="844550">
            <a:lnSpc>
              <a:spcPct val="90000"/>
            </a:lnSpc>
            <a:spcBef>
              <a:spcPct val="0"/>
            </a:spcBef>
            <a:spcAft>
              <a:spcPct val="35000"/>
            </a:spcAft>
            <a:buNone/>
          </a:pPr>
          <a:r>
            <a:rPr lang="en-GB" sz="1900" kern="1200"/>
            <a:t>400 contributors vs. 1200 contributors</a:t>
          </a:r>
          <a:endParaRPr lang="en-US" sz="1900" kern="1200"/>
        </a:p>
      </dsp:txBody>
      <dsp:txXfrm>
        <a:off x="2103120" y="2239026"/>
        <a:ext cx="8412480" cy="2111928"/>
      </dsp:txXfrm>
    </dsp:sp>
    <dsp:sp modelId="{1936F865-BB26-4615-86D8-1ECC9EB7D885}">
      <dsp:nvSpPr>
        <dsp:cNvPr id="0" name=""/>
        <dsp:cNvSpPr/>
      </dsp:nvSpPr>
      <dsp:spPr>
        <a:xfrm>
          <a:off x="0" y="2239026"/>
          <a:ext cx="2103120" cy="211192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12" rIns="111290" bIns="208612" numCol="1" spcCol="1270" anchor="ctr" anchorCtr="0">
          <a:noAutofit/>
        </a:bodyPr>
        <a:lstStyle/>
        <a:p>
          <a:pPr marL="0" lvl="0" indent="0" algn="ctr" defTabSz="1022350">
            <a:lnSpc>
              <a:spcPct val="90000"/>
            </a:lnSpc>
            <a:spcBef>
              <a:spcPct val="0"/>
            </a:spcBef>
            <a:spcAft>
              <a:spcPct val="35000"/>
            </a:spcAft>
            <a:buNone/>
          </a:pPr>
          <a:r>
            <a:rPr lang="en-GB" sz="2300" kern="1200"/>
            <a:t>Still quite new framework</a:t>
          </a:r>
          <a:endParaRPr lang="en-US" sz="2300" kern="1200"/>
        </a:p>
      </dsp:txBody>
      <dsp:txXfrm>
        <a:off x="0" y="2239026"/>
        <a:ext cx="2103120" cy="21119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FA3EC-ABF1-40F4-B514-6D365E68FADE}" type="datetimeFigureOut">
              <a:rPr lang="en-GB" smtClean="0"/>
              <a:t>03/02/2025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BECD5-94F3-435A-9939-632401A20B21}" type="slidenum">
              <a:rPr lang="en-GB" smtClean="0"/>
              <a:t>‹#›</a:t>
            </a:fld>
            <a:endParaRPr lang="en-GB"/>
          </a:p>
        </p:txBody>
      </p:sp>
    </p:spTree>
    <p:extLst>
      <p:ext uri="{BB962C8B-B14F-4D97-AF65-F5344CB8AC3E}">
        <p14:creationId xmlns:p14="http://schemas.microsoft.com/office/powerpoint/2010/main" val="390685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FBECD5-94F3-435A-9939-632401A20B21}" type="slidenum">
              <a:rPr lang="en-GB" smtClean="0"/>
              <a:t>3</a:t>
            </a:fld>
            <a:endParaRPr lang="en-GB"/>
          </a:p>
        </p:txBody>
      </p:sp>
    </p:spTree>
    <p:extLst>
      <p:ext uri="{BB962C8B-B14F-4D97-AF65-F5344CB8AC3E}">
        <p14:creationId xmlns:p14="http://schemas.microsoft.com/office/powerpoint/2010/main" val="183588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Install </a:t>
            </a:r>
            <a:r>
              <a:rPr lang="en-GB" dirty="0" err="1"/>
              <a:t>tauri</a:t>
            </a:r>
            <a:r>
              <a:rPr lang="en-GB" dirty="0"/>
              <a:t>-plugin-store and use it for storing persistent styles of the app</a:t>
            </a:r>
          </a:p>
        </p:txBody>
      </p:sp>
      <p:sp>
        <p:nvSpPr>
          <p:cNvPr id="4" name="Slide Number Placeholder 3"/>
          <p:cNvSpPr>
            <a:spLocks noGrp="1"/>
          </p:cNvSpPr>
          <p:nvPr>
            <p:ph type="sldNum" sz="quarter" idx="5"/>
          </p:nvPr>
        </p:nvSpPr>
        <p:spPr/>
        <p:txBody>
          <a:bodyPr/>
          <a:lstStyle/>
          <a:p>
            <a:fld id="{5EFBECD5-94F3-435A-9939-632401A20B21}" type="slidenum">
              <a:rPr lang="en-GB" smtClean="0"/>
              <a:t>27</a:t>
            </a:fld>
            <a:endParaRPr lang="en-GB"/>
          </a:p>
        </p:txBody>
      </p:sp>
    </p:spTree>
    <p:extLst>
      <p:ext uri="{BB962C8B-B14F-4D97-AF65-F5344CB8AC3E}">
        <p14:creationId xmlns:p14="http://schemas.microsoft.com/office/powerpoint/2010/main" val="121598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FBECD5-94F3-435A-9939-632401A20B21}" type="slidenum">
              <a:rPr lang="en-GB" smtClean="0"/>
              <a:t>4</a:t>
            </a:fld>
            <a:endParaRPr lang="en-GB"/>
          </a:p>
        </p:txBody>
      </p:sp>
    </p:spTree>
    <p:extLst>
      <p:ext uri="{BB962C8B-B14F-4D97-AF65-F5344CB8AC3E}">
        <p14:creationId xmlns:p14="http://schemas.microsoft.com/office/powerpoint/2010/main" val="90743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the initial app with </a:t>
            </a:r>
            <a:r>
              <a:rPr lang="en-GB" dirty="0" err="1"/>
              <a:t>npm</a:t>
            </a:r>
            <a:r>
              <a:rPr lang="en-GB" dirty="0"/>
              <a:t> create </a:t>
            </a:r>
            <a:r>
              <a:rPr lang="en-GB" dirty="0" err="1"/>
              <a:t>tauri-app@latest</a:t>
            </a:r>
            <a:r>
              <a:rPr lang="en-GB" dirty="0"/>
              <a:t> and run it</a:t>
            </a:r>
          </a:p>
        </p:txBody>
      </p:sp>
      <p:sp>
        <p:nvSpPr>
          <p:cNvPr id="4" name="Slide Number Placeholder 3"/>
          <p:cNvSpPr>
            <a:spLocks noGrp="1"/>
          </p:cNvSpPr>
          <p:nvPr>
            <p:ph type="sldNum" sz="quarter" idx="5"/>
          </p:nvPr>
        </p:nvSpPr>
        <p:spPr/>
        <p:txBody>
          <a:bodyPr/>
          <a:lstStyle/>
          <a:p>
            <a:fld id="{5EFBECD5-94F3-435A-9939-632401A20B21}" type="slidenum">
              <a:rPr lang="en-GB" smtClean="0"/>
              <a:t>6</a:t>
            </a:fld>
            <a:endParaRPr lang="en-GB"/>
          </a:p>
        </p:txBody>
      </p:sp>
    </p:spTree>
    <p:extLst>
      <p:ext uri="{BB962C8B-B14F-4D97-AF65-F5344CB8AC3E}">
        <p14:creationId xmlns:p14="http://schemas.microsoft.com/office/powerpoint/2010/main" val="366912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example to frontend side by using simple mock data</a:t>
            </a:r>
          </a:p>
        </p:txBody>
      </p:sp>
      <p:sp>
        <p:nvSpPr>
          <p:cNvPr id="4" name="Slide Number Placeholder 3"/>
          <p:cNvSpPr>
            <a:spLocks noGrp="1"/>
          </p:cNvSpPr>
          <p:nvPr>
            <p:ph type="sldNum" sz="quarter" idx="5"/>
          </p:nvPr>
        </p:nvSpPr>
        <p:spPr/>
        <p:txBody>
          <a:bodyPr/>
          <a:lstStyle/>
          <a:p>
            <a:fld id="{5EFBECD5-94F3-435A-9939-632401A20B21}" type="slidenum">
              <a:rPr lang="en-GB" smtClean="0"/>
              <a:t>9</a:t>
            </a:fld>
            <a:endParaRPr lang="en-GB"/>
          </a:p>
        </p:txBody>
      </p:sp>
    </p:spTree>
    <p:extLst>
      <p:ext uri="{BB962C8B-B14F-4D97-AF65-F5344CB8AC3E}">
        <p14:creationId xmlns:p14="http://schemas.microsoft.com/office/powerpoint/2010/main" val="390713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Modify existing greet command to take </a:t>
            </a:r>
            <a:r>
              <a:rPr lang="en-GB" dirty="0" err="1"/>
              <a:t>snakecase</a:t>
            </a:r>
            <a:r>
              <a:rPr lang="en-GB" dirty="0"/>
              <a:t> value in</a:t>
            </a:r>
          </a:p>
        </p:txBody>
      </p:sp>
      <p:sp>
        <p:nvSpPr>
          <p:cNvPr id="4" name="Slide Number Placeholder 3"/>
          <p:cNvSpPr>
            <a:spLocks noGrp="1"/>
          </p:cNvSpPr>
          <p:nvPr>
            <p:ph type="sldNum" sz="quarter" idx="5"/>
          </p:nvPr>
        </p:nvSpPr>
        <p:spPr/>
        <p:txBody>
          <a:bodyPr/>
          <a:lstStyle/>
          <a:p>
            <a:fld id="{5EFBECD5-94F3-435A-9939-632401A20B21}" type="slidenum">
              <a:rPr lang="en-GB" smtClean="0"/>
              <a:t>12</a:t>
            </a:fld>
            <a:endParaRPr lang="en-GB"/>
          </a:p>
        </p:txBody>
      </p:sp>
    </p:spTree>
    <p:extLst>
      <p:ext uri="{BB962C8B-B14F-4D97-AF65-F5344CB8AC3E}">
        <p14:creationId xmlns:p14="http://schemas.microsoft.com/office/powerpoint/2010/main" val="36928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Install </a:t>
            </a:r>
            <a:r>
              <a:rPr lang="en-GB" dirty="0" err="1"/>
              <a:t>sysinfo</a:t>
            </a:r>
            <a:r>
              <a:rPr lang="en-GB" dirty="0"/>
              <a:t> package and return basic system info from back end</a:t>
            </a:r>
          </a:p>
        </p:txBody>
      </p:sp>
      <p:sp>
        <p:nvSpPr>
          <p:cNvPr id="4" name="Slide Number Placeholder 3"/>
          <p:cNvSpPr>
            <a:spLocks noGrp="1"/>
          </p:cNvSpPr>
          <p:nvPr>
            <p:ph type="sldNum" sz="quarter" idx="5"/>
          </p:nvPr>
        </p:nvSpPr>
        <p:spPr/>
        <p:txBody>
          <a:bodyPr/>
          <a:lstStyle/>
          <a:p>
            <a:fld id="{5EFBECD5-94F3-435A-9939-632401A20B21}" type="slidenum">
              <a:rPr lang="en-GB" smtClean="0"/>
              <a:t>21</a:t>
            </a:fld>
            <a:endParaRPr lang="en-GB"/>
          </a:p>
        </p:txBody>
      </p:sp>
    </p:spTree>
    <p:extLst>
      <p:ext uri="{BB962C8B-B14F-4D97-AF65-F5344CB8AC3E}">
        <p14:creationId xmlns:p14="http://schemas.microsoft.com/office/powerpoint/2010/main" val="281832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FBECD5-94F3-435A-9939-632401A20B21}" type="slidenum">
              <a:rPr lang="en-GB" smtClean="0"/>
              <a:t>22</a:t>
            </a:fld>
            <a:endParaRPr lang="en-GB"/>
          </a:p>
        </p:txBody>
      </p:sp>
    </p:spTree>
    <p:extLst>
      <p:ext uri="{BB962C8B-B14F-4D97-AF65-F5344CB8AC3E}">
        <p14:creationId xmlns:p14="http://schemas.microsoft.com/office/powerpoint/2010/main" val="257375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event on timer to emit system info to frontend instead of using commands</a:t>
            </a:r>
          </a:p>
        </p:txBody>
      </p:sp>
      <p:sp>
        <p:nvSpPr>
          <p:cNvPr id="4" name="Slide Number Placeholder 3"/>
          <p:cNvSpPr>
            <a:spLocks noGrp="1"/>
          </p:cNvSpPr>
          <p:nvPr>
            <p:ph type="sldNum" sz="quarter" idx="5"/>
          </p:nvPr>
        </p:nvSpPr>
        <p:spPr/>
        <p:txBody>
          <a:bodyPr/>
          <a:lstStyle/>
          <a:p>
            <a:fld id="{5EFBECD5-94F3-435A-9939-632401A20B21}" type="slidenum">
              <a:rPr lang="en-GB" smtClean="0"/>
              <a:t>23</a:t>
            </a:fld>
            <a:endParaRPr lang="en-GB"/>
          </a:p>
        </p:txBody>
      </p:sp>
    </p:spTree>
    <p:extLst>
      <p:ext uri="{BB962C8B-B14F-4D97-AF65-F5344CB8AC3E}">
        <p14:creationId xmlns:p14="http://schemas.microsoft.com/office/powerpoint/2010/main" val="15332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08447-035D-C9F9-0056-81CA0A6A81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BC09AA-42E0-8416-B0B3-1F5D6E49F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79D990-A7AD-C1D2-5CA3-932D2DAA9AA2}"/>
              </a:ext>
            </a:extLst>
          </p:cNvPr>
          <p:cNvSpPr>
            <a:spLocks noGrp="1"/>
          </p:cNvSpPr>
          <p:nvPr>
            <p:ph type="body" idx="1"/>
          </p:nvPr>
        </p:nvSpPr>
        <p:spPr/>
        <p:txBody>
          <a:bodyPr/>
          <a:lstStyle/>
          <a:p>
            <a:r>
              <a:rPr lang="en-GB" dirty="0"/>
              <a:t>Run event on timer to emit system info to frontend instead of using commands</a:t>
            </a:r>
          </a:p>
        </p:txBody>
      </p:sp>
      <p:sp>
        <p:nvSpPr>
          <p:cNvPr id="4" name="Slide Number Placeholder 3">
            <a:extLst>
              <a:ext uri="{FF2B5EF4-FFF2-40B4-BE49-F238E27FC236}">
                <a16:creationId xmlns:a16="http://schemas.microsoft.com/office/drawing/2014/main" id="{E6D19D36-3615-62BE-CCB1-016D3890718C}"/>
              </a:ext>
            </a:extLst>
          </p:cNvPr>
          <p:cNvSpPr>
            <a:spLocks noGrp="1"/>
          </p:cNvSpPr>
          <p:nvPr>
            <p:ph type="sldNum" sz="quarter" idx="5"/>
          </p:nvPr>
        </p:nvSpPr>
        <p:spPr/>
        <p:txBody>
          <a:bodyPr/>
          <a:lstStyle/>
          <a:p>
            <a:fld id="{5EFBECD5-94F3-435A-9939-632401A20B21}" type="slidenum">
              <a:rPr lang="en-GB" smtClean="0"/>
              <a:t>26</a:t>
            </a:fld>
            <a:endParaRPr lang="en-GB"/>
          </a:p>
        </p:txBody>
      </p:sp>
    </p:spTree>
    <p:extLst>
      <p:ext uri="{BB962C8B-B14F-4D97-AF65-F5344CB8AC3E}">
        <p14:creationId xmlns:p14="http://schemas.microsoft.com/office/powerpoint/2010/main" val="343567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CB5E-48DD-7C53-6D28-2C3303AEF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B480061-72C7-E4B9-C999-EFD8FBCA7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F6884A-0D36-6DDC-2BD9-E732ECF66549}"/>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5" name="Footer Placeholder 4">
            <a:extLst>
              <a:ext uri="{FF2B5EF4-FFF2-40B4-BE49-F238E27FC236}">
                <a16:creationId xmlns:a16="http://schemas.microsoft.com/office/drawing/2014/main" id="{E1333203-E40A-811F-95B6-E6E935A1B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A24A31-C6B9-3B63-BCF1-6AC4F9D63CE9}"/>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331033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EF43-E779-703B-69B7-3A96BC381A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5B0D7C-DF9D-33A6-FAD6-F6A4A2468C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526A5A-3F71-27CB-4F49-234FE20D3E2A}"/>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5" name="Footer Placeholder 4">
            <a:extLst>
              <a:ext uri="{FF2B5EF4-FFF2-40B4-BE49-F238E27FC236}">
                <a16:creationId xmlns:a16="http://schemas.microsoft.com/office/drawing/2014/main" id="{E680CB48-EDFB-17AC-F891-EA653F6AEA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EF6D6A-9F68-1CF5-D1B0-2905DFF13D39}"/>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169544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11DE8-02B7-63F9-1F50-1DD6067879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7F3194-9053-CFB8-B392-D42CF92EDB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1C627D-16D5-87E3-94FF-D3C20A7937FE}"/>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5" name="Footer Placeholder 4">
            <a:extLst>
              <a:ext uri="{FF2B5EF4-FFF2-40B4-BE49-F238E27FC236}">
                <a16:creationId xmlns:a16="http://schemas.microsoft.com/office/drawing/2014/main" id="{9DE0B52A-14CE-E052-174F-F6BFED0B6C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869880-0685-439C-EFBE-BE2B53A94194}"/>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356017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C702-C94C-86D1-A480-F03AED5F39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FDE6FE-84D3-AFF3-CAFE-582D6E4CB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542D05-0237-8B02-8CE3-80B84953F7E4}"/>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5" name="Footer Placeholder 4">
            <a:extLst>
              <a:ext uri="{FF2B5EF4-FFF2-40B4-BE49-F238E27FC236}">
                <a16:creationId xmlns:a16="http://schemas.microsoft.com/office/drawing/2014/main" id="{F9033CE7-6223-3E74-E699-225F3C7C98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385779-FA3A-7765-4C8A-4DCFC830C26E}"/>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344839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BAF7-B41E-1930-AAC6-6F5D42AB4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225DCEA-9862-F90E-0957-F584E920F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3113A-C260-2265-ED24-0C0757B1032C}"/>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5" name="Footer Placeholder 4">
            <a:extLst>
              <a:ext uri="{FF2B5EF4-FFF2-40B4-BE49-F238E27FC236}">
                <a16:creationId xmlns:a16="http://schemas.microsoft.com/office/drawing/2014/main" id="{A6C054DD-908B-FA10-E917-39E5E7447B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B4CCA9-66C7-8E1D-5C5A-2B416288BAC9}"/>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46220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B1F3-21EF-157C-49C2-64E8715C4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9E4AAE-0AC3-6E02-CD91-0812D9155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25060C8-3C70-869A-A729-39E3D773A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D88EC7-7CFB-25D1-1CE4-E902FB6EBD69}"/>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6" name="Footer Placeholder 5">
            <a:extLst>
              <a:ext uri="{FF2B5EF4-FFF2-40B4-BE49-F238E27FC236}">
                <a16:creationId xmlns:a16="http://schemas.microsoft.com/office/drawing/2014/main" id="{830C600B-B22A-0EE6-5954-B02DD5D4F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FC78B8-8123-F336-E89B-4292663E13C3}"/>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223996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4B0A-010A-1B9A-0A64-0428C52FDF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15EC1-8FDA-50AD-AB5D-EFEF90B75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DB193F-98D9-E5B5-585E-94689E84CA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EB0D59B-4D75-7DDE-6C1B-1BDB00193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466E1-1A76-A07A-F508-BAA3A157C3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8FE769-8EB5-B714-C8D0-98DB23D19B0E}"/>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8" name="Footer Placeholder 7">
            <a:extLst>
              <a:ext uri="{FF2B5EF4-FFF2-40B4-BE49-F238E27FC236}">
                <a16:creationId xmlns:a16="http://schemas.microsoft.com/office/drawing/2014/main" id="{7010DFBC-F938-6AFB-D98B-EEC10CF36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2364901-EF74-7817-8BCF-A49C2026D77A}"/>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185728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ED6D-E67D-F94E-C23A-A8E6CD9116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21A8A0-11F9-0849-8B94-8BA7BB469DFB}"/>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4" name="Footer Placeholder 3">
            <a:extLst>
              <a:ext uri="{FF2B5EF4-FFF2-40B4-BE49-F238E27FC236}">
                <a16:creationId xmlns:a16="http://schemas.microsoft.com/office/drawing/2014/main" id="{1ED8A4A7-3A97-A57E-C2FD-F1F65BDD0E2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013A57E-3BDD-0840-57C7-B1B5B7A5D72E}"/>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183575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E3D1C-C3F6-6B71-9BED-09CC9EA3A7AD}"/>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3" name="Footer Placeholder 2">
            <a:extLst>
              <a:ext uri="{FF2B5EF4-FFF2-40B4-BE49-F238E27FC236}">
                <a16:creationId xmlns:a16="http://schemas.microsoft.com/office/drawing/2014/main" id="{B03EB300-718C-1A84-C899-B9CDC9808C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EA233F-D637-1129-CEEC-04546D630965}"/>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90078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6DC7-B709-760D-EF4A-45EA7D3BC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FF2536-A6E6-F690-4B99-54C64425D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2385F8-25F9-2EF5-7DDE-5FBAAB5AC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C23BB-40DF-CC4E-4B52-CF4197D4970B}"/>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6" name="Footer Placeholder 5">
            <a:extLst>
              <a:ext uri="{FF2B5EF4-FFF2-40B4-BE49-F238E27FC236}">
                <a16:creationId xmlns:a16="http://schemas.microsoft.com/office/drawing/2014/main" id="{4BB0335D-3956-D2AB-3E86-387E031E79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E20EE1-AC1F-3177-D1C8-5DF3E1429E1B}"/>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240218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C5F6-46E2-C76E-FEF1-D1AB7C5B3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3E7AC9E-B92D-D688-C4CB-5EC29F68C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F2910F-A91C-8F9A-25CD-BD359BEFA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1FACA-2828-A646-B0F3-C041222CCF5C}"/>
              </a:ext>
            </a:extLst>
          </p:cNvPr>
          <p:cNvSpPr>
            <a:spLocks noGrp="1"/>
          </p:cNvSpPr>
          <p:nvPr>
            <p:ph type="dt" sz="half" idx="10"/>
          </p:nvPr>
        </p:nvSpPr>
        <p:spPr/>
        <p:txBody>
          <a:bodyPr/>
          <a:lstStyle/>
          <a:p>
            <a:fld id="{3CD40841-5F9B-4F1C-A0F6-0F19DF6C704D}" type="datetimeFigureOut">
              <a:rPr lang="en-GB" smtClean="0"/>
              <a:t>03/02/2025</a:t>
            </a:fld>
            <a:endParaRPr lang="en-GB"/>
          </a:p>
        </p:txBody>
      </p:sp>
      <p:sp>
        <p:nvSpPr>
          <p:cNvPr id="6" name="Footer Placeholder 5">
            <a:extLst>
              <a:ext uri="{FF2B5EF4-FFF2-40B4-BE49-F238E27FC236}">
                <a16:creationId xmlns:a16="http://schemas.microsoft.com/office/drawing/2014/main" id="{D84EDB8A-1592-5F4E-847B-74E862F607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E2B385-7A0D-F479-2405-7B097728B955}"/>
              </a:ext>
            </a:extLst>
          </p:cNvPr>
          <p:cNvSpPr>
            <a:spLocks noGrp="1"/>
          </p:cNvSpPr>
          <p:nvPr>
            <p:ph type="sldNum" sz="quarter" idx="12"/>
          </p:nvPr>
        </p:nvSpPr>
        <p:spPr/>
        <p:txBody>
          <a:bodyPr/>
          <a:lstStyle/>
          <a:p>
            <a:fld id="{0D124BCD-6168-44BD-B4D1-449CDD9D490B}" type="slidenum">
              <a:rPr lang="en-GB" smtClean="0"/>
              <a:t>‹#›</a:t>
            </a:fld>
            <a:endParaRPr lang="en-GB"/>
          </a:p>
        </p:txBody>
      </p:sp>
    </p:spTree>
    <p:extLst>
      <p:ext uri="{BB962C8B-B14F-4D97-AF65-F5344CB8AC3E}">
        <p14:creationId xmlns:p14="http://schemas.microsoft.com/office/powerpoint/2010/main" val="70462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9EEE2-A710-4843-0D95-261043F91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7948C-9373-D7F8-202C-3B1BF2E0A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0C5866-1F07-DE55-6C20-7E6FCDA2E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D40841-5F9B-4F1C-A0F6-0F19DF6C704D}" type="datetimeFigureOut">
              <a:rPr lang="en-GB" smtClean="0"/>
              <a:t>03/02/2025</a:t>
            </a:fld>
            <a:endParaRPr lang="en-GB"/>
          </a:p>
        </p:txBody>
      </p:sp>
      <p:sp>
        <p:nvSpPr>
          <p:cNvPr id="5" name="Footer Placeholder 4">
            <a:extLst>
              <a:ext uri="{FF2B5EF4-FFF2-40B4-BE49-F238E27FC236}">
                <a16:creationId xmlns:a16="http://schemas.microsoft.com/office/drawing/2014/main" id="{5FBA55B0-1BDA-7F0B-0433-C06D30E18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20459DB-9E71-DF2D-F972-462AC42C3C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124BCD-6168-44BD-B4D1-449CDD9D490B}" type="slidenum">
              <a:rPr lang="en-GB" smtClean="0"/>
              <a:t>‹#›</a:t>
            </a:fld>
            <a:endParaRPr lang="en-GB"/>
          </a:p>
        </p:txBody>
      </p:sp>
    </p:spTree>
    <p:extLst>
      <p:ext uri="{BB962C8B-B14F-4D97-AF65-F5344CB8AC3E}">
        <p14:creationId xmlns:p14="http://schemas.microsoft.com/office/powerpoint/2010/main" val="120104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uri.ap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2.tauri.app/develop/calling-ru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doc.rust-lang.org/nomicon/lifetime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s://doc.rust-lang.org/beta/reference/items/static-item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v2.tauri.app/develop/calling-rust/#event-syste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v2.tauri.app/develop/plugi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tauri-apps/tauri-plugin-stor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2.tauri.app/concept/architectur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v2.tauri.app/start/prerequisit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v2.tauri.app/start/fronten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C7577-1711-4EE4-B04F-9717A7E01D79}"/>
              </a:ext>
            </a:extLst>
          </p:cNvPr>
          <p:cNvSpPr>
            <a:spLocks noGrp="1"/>
          </p:cNvSpPr>
          <p:nvPr>
            <p:ph type="ctrTitle"/>
          </p:nvPr>
        </p:nvSpPr>
        <p:spPr>
          <a:xfrm>
            <a:off x="838200" y="451381"/>
            <a:ext cx="10512552" cy="4066540"/>
          </a:xfrm>
        </p:spPr>
        <p:txBody>
          <a:bodyPr anchor="b">
            <a:normAutofit/>
          </a:bodyPr>
          <a:lstStyle/>
          <a:p>
            <a:pPr algn="l"/>
            <a:r>
              <a:rPr lang="en-GB" sz="6600"/>
              <a:t>Creating lightweight desktop applications with Tauri</a:t>
            </a:r>
          </a:p>
        </p:txBody>
      </p:sp>
      <p:sp>
        <p:nvSpPr>
          <p:cNvPr id="3" name="Subtitle 2">
            <a:extLst>
              <a:ext uri="{FF2B5EF4-FFF2-40B4-BE49-F238E27FC236}">
                <a16:creationId xmlns:a16="http://schemas.microsoft.com/office/drawing/2014/main" id="{A2478E8D-563A-29BC-2F58-7CBCF3AFD12B}"/>
              </a:ext>
            </a:extLst>
          </p:cNvPr>
          <p:cNvSpPr>
            <a:spLocks noGrp="1"/>
          </p:cNvSpPr>
          <p:nvPr>
            <p:ph type="subTitle" idx="1"/>
          </p:nvPr>
        </p:nvSpPr>
        <p:spPr>
          <a:xfrm>
            <a:off x="838199" y="4983276"/>
            <a:ext cx="10512552" cy="1126680"/>
          </a:xfrm>
        </p:spPr>
        <p:txBody>
          <a:bodyPr>
            <a:normAutofit/>
          </a:bodyPr>
          <a:lstStyle/>
          <a:p>
            <a:pPr algn="l"/>
            <a:r>
              <a:rPr lang="en-GB">
                <a:hlinkClick r:id="rId2"/>
              </a:rPr>
              <a:t>https://tauri.app/</a:t>
            </a:r>
            <a:r>
              <a:rPr lang="en-GB"/>
              <a:t> </a:t>
            </a:r>
          </a:p>
        </p:txBody>
      </p:sp>
      <p:sp>
        <p:nvSpPr>
          <p:cNvPr id="5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2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839EC-C9B4-832B-F89F-53602FB894A0}"/>
              </a:ext>
            </a:extLst>
          </p:cNvPr>
          <p:cNvSpPr>
            <a:spLocks noGrp="1"/>
          </p:cNvSpPr>
          <p:nvPr>
            <p:ph type="title"/>
          </p:nvPr>
        </p:nvSpPr>
        <p:spPr>
          <a:xfrm>
            <a:off x="841248" y="548640"/>
            <a:ext cx="3600860" cy="5431536"/>
          </a:xfrm>
        </p:spPr>
        <p:txBody>
          <a:bodyPr>
            <a:normAutofit/>
          </a:bodyPr>
          <a:lstStyle/>
          <a:p>
            <a:r>
              <a:rPr lang="en-GB" sz="5400"/>
              <a:t>Calling Rust from the frontend</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83884A-5DE2-54CC-2EF8-41E5BE12BB87}"/>
              </a:ext>
            </a:extLst>
          </p:cNvPr>
          <p:cNvSpPr>
            <a:spLocks noGrp="1"/>
          </p:cNvSpPr>
          <p:nvPr>
            <p:ph idx="1"/>
          </p:nvPr>
        </p:nvSpPr>
        <p:spPr>
          <a:xfrm>
            <a:off x="5126418" y="552091"/>
            <a:ext cx="6224335" cy="5431536"/>
          </a:xfrm>
        </p:spPr>
        <p:txBody>
          <a:bodyPr anchor="ctr">
            <a:normAutofit/>
          </a:bodyPr>
          <a:lstStyle/>
          <a:p>
            <a:r>
              <a:rPr lang="en-GB" sz="2200" dirty="0">
                <a:hlinkClick r:id="rId2"/>
              </a:rPr>
              <a:t>https://</a:t>
            </a:r>
            <a:r>
              <a:rPr lang="en-GB" sz="2200" dirty="0" err="1">
                <a:hlinkClick r:id="rId2"/>
              </a:rPr>
              <a:t>v2.tauri.app</a:t>
            </a:r>
            <a:r>
              <a:rPr lang="en-GB" sz="2200" dirty="0">
                <a:hlinkClick r:id="rId2"/>
              </a:rPr>
              <a:t>/develop/calling-rust/</a:t>
            </a:r>
            <a:endParaRPr lang="en-GB" sz="2200" dirty="0"/>
          </a:p>
          <a:p>
            <a:r>
              <a:rPr lang="en-GB" sz="2200" dirty="0"/>
              <a:t>There are few ways to communicate with the Rust backend, we will be looking at using commands first</a:t>
            </a:r>
          </a:p>
        </p:txBody>
      </p:sp>
    </p:spTree>
    <p:extLst>
      <p:ext uri="{BB962C8B-B14F-4D97-AF65-F5344CB8AC3E}">
        <p14:creationId xmlns:p14="http://schemas.microsoft.com/office/powerpoint/2010/main" val="359947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2CC127-2C65-EEB4-55E9-F97B8E70AADF}"/>
              </a:ext>
            </a:extLst>
          </p:cNvPr>
          <p:cNvSpPr>
            <a:spLocks noGrp="1"/>
          </p:cNvSpPr>
          <p:nvPr>
            <p:ph idx="1"/>
          </p:nvPr>
        </p:nvSpPr>
        <p:spPr>
          <a:xfrm>
            <a:off x="838201" y="441649"/>
            <a:ext cx="5371826" cy="5735314"/>
          </a:xfrm>
        </p:spPr>
        <p:txBody>
          <a:bodyPr>
            <a:normAutofit lnSpcReduction="10000"/>
          </a:bodyPr>
          <a:lstStyle/>
          <a:p>
            <a:r>
              <a:rPr lang="en-GB" dirty="0"/>
              <a:t>Back-end functions can be marked as commands with </a:t>
            </a:r>
            <a:r>
              <a:rPr lang="en-GB" dirty="0" err="1"/>
              <a:t>tauri</a:t>
            </a:r>
            <a:r>
              <a:rPr lang="en-GB" dirty="0"/>
              <a:t>::command macro</a:t>
            </a:r>
          </a:p>
          <a:p>
            <a:pPr lvl="1"/>
            <a:r>
              <a:rPr lang="en-GB" dirty="0"/>
              <a:t>After they are added the build context, when they are called the input parameters get parsed as call arguments automatically</a:t>
            </a:r>
          </a:p>
          <a:p>
            <a:r>
              <a:rPr lang="en-GB" dirty="0"/>
              <a:t>Calling the command from front-end is done via invoke command</a:t>
            </a:r>
          </a:p>
          <a:p>
            <a:pPr lvl="1"/>
            <a:r>
              <a:rPr lang="en-GB" dirty="0"/>
              <a:t>There are two ways of using this function:</a:t>
            </a:r>
          </a:p>
          <a:p>
            <a:pPr lvl="2"/>
            <a:r>
              <a:rPr lang="en-GB" dirty="0"/>
              <a:t>Imported from @tauri-apps </a:t>
            </a:r>
            <a:r>
              <a:rPr lang="en-GB" dirty="0" err="1"/>
              <a:t>npm</a:t>
            </a:r>
            <a:r>
              <a:rPr lang="en-GB" dirty="0"/>
              <a:t> package</a:t>
            </a:r>
          </a:p>
          <a:p>
            <a:pPr lvl="2"/>
            <a:r>
              <a:rPr lang="en-GB" dirty="0"/>
              <a:t>Found in window global object if configured in </a:t>
            </a:r>
            <a:r>
              <a:rPr lang="en-GB" u="sng" dirty="0" err="1">
                <a:solidFill>
                  <a:schemeClr val="accent6"/>
                </a:solidFill>
              </a:rPr>
              <a:t>tauri.conf.json</a:t>
            </a:r>
            <a:endParaRPr lang="en-GB" u="sng" dirty="0">
              <a:solidFill>
                <a:schemeClr val="accent6"/>
              </a:solidFill>
            </a:endParaRPr>
          </a:p>
        </p:txBody>
      </p:sp>
      <p:pic>
        <p:nvPicPr>
          <p:cNvPr id="6" name="Picture 5">
            <a:extLst>
              <a:ext uri="{FF2B5EF4-FFF2-40B4-BE49-F238E27FC236}">
                <a16:creationId xmlns:a16="http://schemas.microsoft.com/office/drawing/2014/main" id="{0B982EFE-2D3C-DA1A-980D-CD0DFF459896}"/>
              </a:ext>
            </a:extLst>
          </p:cNvPr>
          <p:cNvPicPr>
            <a:picLocks noChangeAspect="1"/>
          </p:cNvPicPr>
          <p:nvPr/>
        </p:nvPicPr>
        <p:blipFill>
          <a:blip r:embed="rId2"/>
          <a:stretch>
            <a:fillRect/>
          </a:stretch>
        </p:blipFill>
        <p:spPr>
          <a:xfrm>
            <a:off x="6377727" y="802761"/>
            <a:ext cx="4048690" cy="724001"/>
          </a:xfrm>
          <a:prstGeom prst="rect">
            <a:avLst/>
          </a:prstGeom>
        </p:spPr>
      </p:pic>
      <p:pic>
        <p:nvPicPr>
          <p:cNvPr id="8" name="Picture 7">
            <a:extLst>
              <a:ext uri="{FF2B5EF4-FFF2-40B4-BE49-F238E27FC236}">
                <a16:creationId xmlns:a16="http://schemas.microsoft.com/office/drawing/2014/main" id="{23267A4D-324C-00E0-489A-A7DDADC72655}"/>
              </a:ext>
            </a:extLst>
          </p:cNvPr>
          <p:cNvPicPr>
            <a:picLocks noChangeAspect="1"/>
          </p:cNvPicPr>
          <p:nvPr/>
        </p:nvPicPr>
        <p:blipFill>
          <a:blip r:embed="rId3"/>
          <a:stretch>
            <a:fillRect/>
          </a:stretch>
        </p:blipFill>
        <p:spPr>
          <a:xfrm>
            <a:off x="6377727" y="5033932"/>
            <a:ext cx="3400900" cy="609685"/>
          </a:xfrm>
          <a:prstGeom prst="rect">
            <a:avLst/>
          </a:prstGeom>
        </p:spPr>
      </p:pic>
      <p:pic>
        <p:nvPicPr>
          <p:cNvPr id="10" name="Picture 9">
            <a:extLst>
              <a:ext uri="{FF2B5EF4-FFF2-40B4-BE49-F238E27FC236}">
                <a16:creationId xmlns:a16="http://schemas.microsoft.com/office/drawing/2014/main" id="{7AA566B9-DBFB-44D4-04FF-3E4E9276FE50}"/>
              </a:ext>
            </a:extLst>
          </p:cNvPr>
          <p:cNvPicPr>
            <a:picLocks noChangeAspect="1"/>
          </p:cNvPicPr>
          <p:nvPr/>
        </p:nvPicPr>
        <p:blipFill>
          <a:blip r:embed="rId4"/>
          <a:stretch>
            <a:fillRect/>
          </a:stretch>
        </p:blipFill>
        <p:spPr>
          <a:xfrm>
            <a:off x="6377727" y="2616372"/>
            <a:ext cx="5591955" cy="1105054"/>
          </a:xfrm>
          <a:prstGeom prst="rect">
            <a:avLst/>
          </a:prstGeom>
        </p:spPr>
      </p:pic>
      <p:sp>
        <p:nvSpPr>
          <p:cNvPr id="11" name="TextBox 10">
            <a:extLst>
              <a:ext uri="{FF2B5EF4-FFF2-40B4-BE49-F238E27FC236}">
                <a16:creationId xmlns:a16="http://schemas.microsoft.com/office/drawing/2014/main" id="{DA5E1427-7C2B-6187-D858-2A4137AD220A}"/>
              </a:ext>
            </a:extLst>
          </p:cNvPr>
          <p:cNvSpPr txBox="1"/>
          <p:nvPr/>
        </p:nvSpPr>
        <p:spPr>
          <a:xfrm>
            <a:off x="6377727" y="441649"/>
            <a:ext cx="2854306" cy="369332"/>
          </a:xfrm>
          <a:prstGeom prst="rect">
            <a:avLst/>
          </a:prstGeom>
          <a:noFill/>
        </p:spPr>
        <p:txBody>
          <a:bodyPr wrap="square" rtlCol="0">
            <a:spAutoFit/>
          </a:bodyPr>
          <a:lstStyle/>
          <a:p>
            <a:r>
              <a:rPr lang="en-GB" dirty="0"/>
              <a:t>Command in the backend</a:t>
            </a:r>
          </a:p>
        </p:txBody>
      </p:sp>
      <p:sp>
        <p:nvSpPr>
          <p:cNvPr id="12" name="TextBox 11">
            <a:extLst>
              <a:ext uri="{FF2B5EF4-FFF2-40B4-BE49-F238E27FC236}">
                <a16:creationId xmlns:a16="http://schemas.microsoft.com/office/drawing/2014/main" id="{01608C66-0887-6AE0-C91B-53D2F30FE7AD}"/>
              </a:ext>
            </a:extLst>
          </p:cNvPr>
          <p:cNvSpPr txBox="1"/>
          <p:nvPr/>
        </p:nvSpPr>
        <p:spPr>
          <a:xfrm>
            <a:off x="6377727" y="2262591"/>
            <a:ext cx="3941930" cy="369332"/>
          </a:xfrm>
          <a:prstGeom prst="rect">
            <a:avLst/>
          </a:prstGeom>
          <a:noFill/>
        </p:spPr>
        <p:txBody>
          <a:bodyPr wrap="square" rtlCol="0">
            <a:spAutoFit/>
          </a:bodyPr>
          <a:lstStyle/>
          <a:p>
            <a:r>
              <a:rPr lang="en-GB" dirty="0"/>
              <a:t>Adding command to the context</a:t>
            </a:r>
          </a:p>
        </p:txBody>
      </p:sp>
      <p:sp>
        <p:nvSpPr>
          <p:cNvPr id="13" name="TextBox 12">
            <a:extLst>
              <a:ext uri="{FF2B5EF4-FFF2-40B4-BE49-F238E27FC236}">
                <a16:creationId xmlns:a16="http://schemas.microsoft.com/office/drawing/2014/main" id="{25ABAEF0-2D7C-FD2C-82CE-DC0DFF26E788}"/>
              </a:ext>
            </a:extLst>
          </p:cNvPr>
          <p:cNvSpPr txBox="1"/>
          <p:nvPr/>
        </p:nvSpPr>
        <p:spPr>
          <a:xfrm>
            <a:off x="6377727" y="4664600"/>
            <a:ext cx="3941930" cy="369332"/>
          </a:xfrm>
          <a:prstGeom prst="rect">
            <a:avLst/>
          </a:prstGeom>
          <a:noFill/>
        </p:spPr>
        <p:txBody>
          <a:bodyPr wrap="square" rtlCol="0">
            <a:spAutoFit/>
          </a:bodyPr>
          <a:lstStyle/>
          <a:p>
            <a:r>
              <a:rPr lang="en-GB" dirty="0"/>
              <a:t>Invoking command from the front-end</a:t>
            </a:r>
          </a:p>
        </p:txBody>
      </p:sp>
    </p:spTree>
    <p:extLst>
      <p:ext uri="{BB962C8B-B14F-4D97-AF65-F5344CB8AC3E}">
        <p14:creationId xmlns:p14="http://schemas.microsoft.com/office/powerpoint/2010/main" val="394547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433D0-3EDD-2CFE-AD2B-91319AB51EC1}"/>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Time to code!</a:t>
            </a:r>
          </a:p>
        </p:txBody>
      </p:sp>
      <p:sp>
        <p:nvSpPr>
          <p:cNvPr id="2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71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20D8A-0E88-1901-2A94-E1DC0DF9DEBC}"/>
              </a:ext>
            </a:extLst>
          </p:cNvPr>
          <p:cNvSpPr>
            <a:spLocks noGrp="1"/>
          </p:cNvSpPr>
          <p:nvPr>
            <p:ph type="title"/>
          </p:nvPr>
        </p:nvSpPr>
        <p:spPr>
          <a:xfrm>
            <a:off x="838200" y="365125"/>
            <a:ext cx="10515600" cy="1325563"/>
          </a:xfrm>
        </p:spPr>
        <p:txBody>
          <a:bodyPr>
            <a:normAutofit/>
          </a:bodyPr>
          <a:lstStyle/>
          <a:p>
            <a:r>
              <a:rPr lang="en-GB" sz="5400"/>
              <a:t>Let’s get a little Rusty…</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22CB06-E2B9-5682-820B-86A995E4B8D3}"/>
              </a:ext>
            </a:extLst>
          </p:cNvPr>
          <p:cNvSpPr>
            <a:spLocks noGrp="1"/>
          </p:cNvSpPr>
          <p:nvPr>
            <p:ph idx="1"/>
          </p:nvPr>
        </p:nvSpPr>
        <p:spPr>
          <a:xfrm>
            <a:off x="838200" y="1929384"/>
            <a:ext cx="10515600" cy="4251960"/>
          </a:xfrm>
        </p:spPr>
        <p:txBody>
          <a:bodyPr>
            <a:normAutofit/>
          </a:bodyPr>
          <a:lstStyle/>
          <a:p>
            <a:r>
              <a:rPr lang="en-GB" sz="2200" dirty="0"/>
              <a:t>Rust is language that is memory-safe by default, utilizing ownership model and variable lifetimes</a:t>
            </a:r>
          </a:p>
          <a:p>
            <a:r>
              <a:rPr lang="en-GB" sz="2200" dirty="0"/>
              <a:t>Lifetimes prevent memory leakage by dropping values after their scope is finished</a:t>
            </a:r>
          </a:p>
          <a:p>
            <a:pPr lvl="1"/>
            <a:r>
              <a:rPr lang="en-GB" sz="2200" dirty="0"/>
              <a:t>This is not unique to Rust, in most languages local variables are also dropped at the end of scope</a:t>
            </a:r>
          </a:p>
          <a:p>
            <a:r>
              <a:rPr lang="en-GB" sz="2200" dirty="0"/>
              <a:t>Ownership is used to decide variable lifetime</a:t>
            </a:r>
          </a:p>
          <a:p>
            <a:pPr lvl="1"/>
            <a:r>
              <a:rPr lang="en-GB" sz="2200" dirty="0"/>
              <a:t>When variable is declared, its lifetime is declared to last to the end of the scope</a:t>
            </a:r>
          </a:p>
          <a:p>
            <a:pPr lvl="1"/>
            <a:r>
              <a:rPr lang="en-GB" sz="2200" dirty="0"/>
              <a:t>When variable is returned from different scope, its ownership is passed the caller</a:t>
            </a:r>
          </a:p>
          <a:p>
            <a:pPr lvl="1"/>
            <a:r>
              <a:rPr lang="en-GB" sz="2200" dirty="0"/>
              <a:t>When variable is borrowed as a mutable, its lifetime can be considered as ended, since reference to the original variable would be considered unsafe operation, which causes a compiler error</a:t>
            </a:r>
          </a:p>
        </p:txBody>
      </p:sp>
    </p:spTree>
    <p:extLst>
      <p:ext uri="{BB962C8B-B14F-4D97-AF65-F5344CB8AC3E}">
        <p14:creationId xmlns:p14="http://schemas.microsoft.com/office/powerpoint/2010/main" val="172301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FBF35-FDEC-390F-080C-D20681FAD2B7}"/>
              </a:ext>
            </a:extLst>
          </p:cNvPr>
          <p:cNvPicPr>
            <a:picLocks noChangeAspect="1"/>
          </p:cNvPicPr>
          <p:nvPr/>
        </p:nvPicPr>
        <p:blipFill>
          <a:blip r:embed="rId2"/>
          <a:stretch>
            <a:fillRect/>
          </a:stretch>
        </p:blipFill>
        <p:spPr>
          <a:xfrm>
            <a:off x="1018466" y="419910"/>
            <a:ext cx="10155067" cy="781159"/>
          </a:xfrm>
          <a:prstGeom prst="rect">
            <a:avLst/>
          </a:prstGeom>
        </p:spPr>
      </p:pic>
      <p:sp>
        <p:nvSpPr>
          <p:cNvPr id="4" name="TextBox 3">
            <a:extLst>
              <a:ext uri="{FF2B5EF4-FFF2-40B4-BE49-F238E27FC236}">
                <a16:creationId xmlns:a16="http://schemas.microsoft.com/office/drawing/2014/main" id="{597CA5CB-8F77-7DEF-A16A-6B6C4F27A0CC}"/>
              </a:ext>
            </a:extLst>
          </p:cNvPr>
          <p:cNvSpPr txBox="1"/>
          <p:nvPr/>
        </p:nvSpPr>
        <p:spPr>
          <a:xfrm>
            <a:off x="1018466" y="1406237"/>
            <a:ext cx="1015506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This function does not work for two reasons:</a:t>
            </a:r>
          </a:p>
          <a:p>
            <a:pPr marL="742950" lvl="1" indent="-285750">
              <a:buFont typeface="Arial" panose="020B0604020202020204" pitchFamily="34" charset="0"/>
              <a:buChar char="•"/>
            </a:pPr>
            <a:r>
              <a:rPr lang="en-GB" dirty="0"/>
              <a:t>When returning reference to a pointer (borrowed value), function must declare lifetime for the return type</a:t>
            </a:r>
          </a:p>
          <a:p>
            <a:pPr marL="742950" lvl="1" indent="-285750">
              <a:buFont typeface="Arial" panose="020B0604020202020204" pitchFamily="34" charset="0"/>
              <a:buChar char="•"/>
            </a:pPr>
            <a:r>
              <a:rPr lang="en-GB" dirty="0"/>
              <a:t>Return value is a reference to a variable that is local for the function scope, which is prohibited due to the value being dropped after scope is finished, causing null pointer</a:t>
            </a:r>
          </a:p>
        </p:txBody>
      </p:sp>
      <p:pic>
        <p:nvPicPr>
          <p:cNvPr id="6" name="Picture 5">
            <a:extLst>
              <a:ext uri="{FF2B5EF4-FFF2-40B4-BE49-F238E27FC236}">
                <a16:creationId xmlns:a16="http://schemas.microsoft.com/office/drawing/2014/main" id="{1C016CD5-FFE2-526A-D8B9-4BF8B2074DF3}"/>
              </a:ext>
            </a:extLst>
          </p:cNvPr>
          <p:cNvPicPr>
            <a:picLocks noChangeAspect="1"/>
          </p:cNvPicPr>
          <p:nvPr/>
        </p:nvPicPr>
        <p:blipFill>
          <a:blip r:embed="rId3"/>
          <a:stretch>
            <a:fillRect/>
          </a:stretch>
        </p:blipFill>
        <p:spPr>
          <a:xfrm>
            <a:off x="1037519" y="3066999"/>
            <a:ext cx="10116962" cy="724001"/>
          </a:xfrm>
          <a:prstGeom prst="rect">
            <a:avLst/>
          </a:prstGeom>
        </p:spPr>
      </p:pic>
      <p:sp>
        <p:nvSpPr>
          <p:cNvPr id="7" name="TextBox 6">
            <a:extLst>
              <a:ext uri="{FF2B5EF4-FFF2-40B4-BE49-F238E27FC236}">
                <a16:creationId xmlns:a16="http://schemas.microsoft.com/office/drawing/2014/main" id="{586995CC-1A80-A8B0-AC53-B790D0EFBC1D}"/>
              </a:ext>
            </a:extLst>
          </p:cNvPr>
          <p:cNvSpPr txBox="1"/>
          <p:nvPr/>
        </p:nvSpPr>
        <p:spPr>
          <a:xfrm>
            <a:off x="1037518" y="4055468"/>
            <a:ext cx="10116962" cy="646331"/>
          </a:xfrm>
          <a:prstGeom prst="rect">
            <a:avLst/>
          </a:prstGeom>
          <a:noFill/>
        </p:spPr>
        <p:txBody>
          <a:bodyPr wrap="square" rtlCol="0">
            <a:spAutoFit/>
          </a:bodyPr>
          <a:lstStyle/>
          <a:p>
            <a:pPr marL="285750" indent="-285750">
              <a:buFont typeface="Arial" panose="020B0604020202020204" pitchFamily="34" charset="0"/>
              <a:buChar char="•"/>
            </a:pPr>
            <a:r>
              <a:rPr lang="en-GB" dirty="0"/>
              <a:t>Returning local variables from a function without reference is okay as usual, since ownership of the variable is passed to the caller</a:t>
            </a:r>
          </a:p>
        </p:txBody>
      </p:sp>
    </p:spTree>
    <p:extLst>
      <p:ext uri="{BB962C8B-B14F-4D97-AF65-F5344CB8AC3E}">
        <p14:creationId xmlns:p14="http://schemas.microsoft.com/office/powerpoint/2010/main" val="100900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7A05E-2D59-7AAC-67D3-541F4B68C3ED}"/>
              </a:ext>
            </a:extLst>
          </p:cNvPr>
          <p:cNvPicPr>
            <a:picLocks noChangeAspect="1"/>
          </p:cNvPicPr>
          <p:nvPr/>
        </p:nvPicPr>
        <p:blipFill>
          <a:blip r:embed="rId2"/>
          <a:stretch>
            <a:fillRect/>
          </a:stretch>
        </p:blipFill>
        <p:spPr>
          <a:xfrm>
            <a:off x="6232399" y="1170957"/>
            <a:ext cx="1228896" cy="800212"/>
          </a:xfrm>
          <a:prstGeom prst="rect">
            <a:avLst/>
          </a:prstGeom>
        </p:spPr>
      </p:pic>
      <p:pic>
        <p:nvPicPr>
          <p:cNvPr id="9" name="Picture 8">
            <a:extLst>
              <a:ext uri="{FF2B5EF4-FFF2-40B4-BE49-F238E27FC236}">
                <a16:creationId xmlns:a16="http://schemas.microsoft.com/office/drawing/2014/main" id="{9112D92A-13C3-8C8B-5729-582ED6924B38}"/>
              </a:ext>
            </a:extLst>
          </p:cNvPr>
          <p:cNvPicPr>
            <a:picLocks noChangeAspect="1"/>
          </p:cNvPicPr>
          <p:nvPr/>
        </p:nvPicPr>
        <p:blipFill>
          <a:blip r:embed="rId3"/>
          <a:stretch>
            <a:fillRect/>
          </a:stretch>
        </p:blipFill>
        <p:spPr>
          <a:xfrm>
            <a:off x="6232399" y="2114570"/>
            <a:ext cx="5410955" cy="2181529"/>
          </a:xfrm>
          <a:prstGeom prst="rect">
            <a:avLst/>
          </a:prstGeom>
        </p:spPr>
      </p:pic>
      <p:sp>
        <p:nvSpPr>
          <p:cNvPr id="10" name="TextBox 9">
            <a:extLst>
              <a:ext uri="{FF2B5EF4-FFF2-40B4-BE49-F238E27FC236}">
                <a16:creationId xmlns:a16="http://schemas.microsoft.com/office/drawing/2014/main" id="{FDD1D629-7E1B-CDCD-4E31-330EAA420A0C}"/>
              </a:ext>
            </a:extLst>
          </p:cNvPr>
          <p:cNvSpPr txBox="1"/>
          <p:nvPr/>
        </p:nvSpPr>
        <p:spPr>
          <a:xfrm>
            <a:off x="1006498" y="1170957"/>
            <a:ext cx="4894342" cy="1477328"/>
          </a:xfrm>
          <a:prstGeom prst="rect">
            <a:avLst/>
          </a:prstGeom>
          <a:noFill/>
        </p:spPr>
        <p:txBody>
          <a:bodyPr wrap="square" rtlCol="0">
            <a:spAutoFit/>
          </a:bodyPr>
          <a:lstStyle/>
          <a:p>
            <a:pPr marL="285750" indent="-285750">
              <a:buFont typeface="Arial" panose="020B0604020202020204" pitchFamily="34" charset="0"/>
              <a:buChar char="•"/>
            </a:pPr>
            <a:r>
              <a:rPr lang="en-GB" dirty="0"/>
              <a:t>Lifetimes are notated by using variables prefixed with an apostrophe</a:t>
            </a:r>
          </a:p>
          <a:p>
            <a:pPr marL="285750" indent="-285750">
              <a:buFont typeface="Arial" panose="020B0604020202020204" pitchFamily="34" charset="0"/>
              <a:buChar char="•"/>
            </a:pPr>
            <a:r>
              <a:rPr lang="en-GB" dirty="0"/>
              <a:t>Rust does this automatically in most cases, more complicated function calls might require it to be declared manually</a:t>
            </a:r>
          </a:p>
        </p:txBody>
      </p:sp>
      <p:sp>
        <p:nvSpPr>
          <p:cNvPr id="6" name="TextBox 5">
            <a:extLst>
              <a:ext uri="{FF2B5EF4-FFF2-40B4-BE49-F238E27FC236}">
                <a16:creationId xmlns:a16="http://schemas.microsoft.com/office/drawing/2014/main" id="{DA4A43F6-AF3A-FB8F-F992-274D6D3C403F}"/>
              </a:ext>
            </a:extLst>
          </p:cNvPr>
          <p:cNvSpPr txBox="1"/>
          <p:nvPr/>
        </p:nvSpPr>
        <p:spPr>
          <a:xfrm>
            <a:off x="1006498" y="6257698"/>
            <a:ext cx="6096000" cy="369332"/>
          </a:xfrm>
          <a:prstGeom prst="rect">
            <a:avLst/>
          </a:prstGeom>
          <a:noFill/>
        </p:spPr>
        <p:txBody>
          <a:bodyPr wrap="square">
            <a:spAutoFit/>
          </a:bodyPr>
          <a:lstStyle/>
          <a:p>
            <a:r>
              <a:rPr lang="en-GB" dirty="0">
                <a:hlinkClick r:id="rId4"/>
              </a:rPr>
              <a:t>https://doc.rust-lang.org/nomicon/lifetimes.html</a:t>
            </a:r>
            <a:r>
              <a:rPr lang="en-GB" dirty="0"/>
              <a:t> </a:t>
            </a:r>
          </a:p>
        </p:txBody>
      </p:sp>
    </p:spTree>
    <p:extLst>
      <p:ext uri="{BB962C8B-B14F-4D97-AF65-F5344CB8AC3E}">
        <p14:creationId xmlns:p14="http://schemas.microsoft.com/office/powerpoint/2010/main" val="34651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7BC63-F105-7776-272B-702DFA24668F}"/>
              </a:ext>
            </a:extLst>
          </p:cNvPr>
          <p:cNvPicPr>
            <a:picLocks noChangeAspect="1"/>
          </p:cNvPicPr>
          <p:nvPr/>
        </p:nvPicPr>
        <p:blipFill>
          <a:blip r:embed="rId2"/>
          <a:stretch>
            <a:fillRect/>
          </a:stretch>
        </p:blipFill>
        <p:spPr>
          <a:xfrm>
            <a:off x="1047045" y="477362"/>
            <a:ext cx="10097909" cy="724001"/>
          </a:xfrm>
          <a:prstGeom prst="rect">
            <a:avLst/>
          </a:prstGeom>
        </p:spPr>
      </p:pic>
      <p:sp>
        <p:nvSpPr>
          <p:cNvPr id="4" name="TextBox 3">
            <a:extLst>
              <a:ext uri="{FF2B5EF4-FFF2-40B4-BE49-F238E27FC236}">
                <a16:creationId xmlns:a16="http://schemas.microsoft.com/office/drawing/2014/main" id="{10896303-6945-76ED-46DF-DFE1F8F109A5}"/>
              </a:ext>
            </a:extLst>
          </p:cNvPr>
          <p:cNvSpPr txBox="1"/>
          <p:nvPr/>
        </p:nvSpPr>
        <p:spPr>
          <a:xfrm>
            <a:off x="1047045" y="1493752"/>
            <a:ext cx="100979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Even though we declare a lifetime to the return type, same rules apply so that even if it seems okay to declare that the return value should have lifetime of the caller, it still returns a reference to a local variable</a:t>
            </a:r>
          </a:p>
        </p:txBody>
      </p:sp>
      <p:pic>
        <p:nvPicPr>
          <p:cNvPr id="6" name="Picture 5">
            <a:extLst>
              <a:ext uri="{FF2B5EF4-FFF2-40B4-BE49-F238E27FC236}">
                <a16:creationId xmlns:a16="http://schemas.microsoft.com/office/drawing/2014/main" id="{E43CAE2E-4C66-BEC9-1687-35BFCAB5C090}"/>
              </a:ext>
            </a:extLst>
          </p:cNvPr>
          <p:cNvPicPr>
            <a:picLocks noChangeAspect="1"/>
          </p:cNvPicPr>
          <p:nvPr/>
        </p:nvPicPr>
        <p:blipFill>
          <a:blip r:embed="rId3"/>
          <a:stretch>
            <a:fillRect/>
          </a:stretch>
        </p:blipFill>
        <p:spPr>
          <a:xfrm>
            <a:off x="1104202" y="2828841"/>
            <a:ext cx="9983593" cy="600159"/>
          </a:xfrm>
          <a:prstGeom prst="rect">
            <a:avLst/>
          </a:prstGeom>
        </p:spPr>
      </p:pic>
      <p:sp>
        <p:nvSpPr>
          <p:cNvPr id="7" name="TextBox 6">
            <a:extLst>
              <a:ext uri="{FF2B5EF4-FFF2-40B4-BE49-F238E27FC236}">
                <a16:creationId xmlns:a16="http://schemas.microsoft.com/office/drawing/2014/main" id="{40C7B71A-C2EC-BE0B-2FBC-CD30465CA7DC}"/>
              </a:ext>
            </a:extLst>
          </p:cNvPr>
          <p:cNvSpPr txBox="1"/>
          <p:nvPr/>
        </p:nvSpPr>
        <p:spPr>
          <a:xfrm>
            <a:off x="1047045" y="3762302"/>
            <a:ext cx="100979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Returning references from functions is okay if following rules apply</a:t>
            </a:r>
          </a:p>
          <a:p>
            <a:pPr marL="742950" lvl="1" indent="-285750">
              <a:buFont typeface="Arial" panose="020B0604020202020204" pitchFamily="34" charset="0"/>
              <a:buChar char="•"/>
            </a:pPr>
            <a:r>
              <a:rPr lang="en-GB" dirty="0"/>
              <a:t>Return value has a declared lifetime</a:t>
            </a:r>
          </a:p>
          <a:p>
            <a:pPr marL="742950" lvl="1" indent="-285750">
              <a:buFont typeface="Arial" panose="020B0604020202020204" pitchFamily="34" charset="0"/>
              <a:buChar char="•"/>
            </a:pPr>
            <a:r>
              <a:rPr lang="en-GB" dirty="0"/>
              <a:t>Returned value is already borrowed from outside functions scope</a:t>
            </a:r>
          </a:p>
        </p:txBody>
      </p:sp>
    </p:spTree>
    <p:extLst>
      <p:ext uri="{BB962C8B-B14F-4D97-AF65-F5344CB8AC3E}">
        <p14:creationId xmlns:p14="http://schemas.microsoft.com/office/powerpoint/2010/main" val="266175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7F4402-4FFB-C1CD-80ED-3B8E3423572F}"/>
              </a:ext>
            </a:extLst>
          </p:cNvPr>
          <p:cNvSpPr txBox="1"/>
          <p:nvPr/>
        </p:nvSpPr>
        <p:spPr>
          <a:xfrm>
            <a:off x="1098209" y="3950766"/>
            <a:ext cx="9995579" cy="2308324"/>
          </a:xfrm>
          <a:prstGeom prst="rect">
            <a:avLst/>
          </a:prstGeom>
          <a:noFill/>
        </p:spPr>
        <p:txBody>
          <a:bodyPr wrap="square" rtlCol="0">
            <a:spAutoFit/>
          </a:bodyPr>
          <a:lstStyle/>
          <a:p>
            <a:r>
              <a:rPr lang="en-GB" dirty="0"/>
              <a:t>More reasonable example on why and how borrowing mutable references might be used:</a:t>
            </a:r>
          </a:p>
          <a:p>
            <a:pPr marL="285750" indent="-285750">
              <a:buFont typeface="Arial" panose="020B0604020202020204" pitchFamily="34" charset="0"/>
              <a:buChar char="•"/>
            </a:pPr>
            <a:r>
              <a:rPr lang="en-GB" dirty="0"/>
              <a:t>If we need some performance optimization to avoid cloning values, we might want to mutate references directly</a:t>
            </a:r>
          </a:p>
          <a:p>
            <a:pPr marL="285750" indent="-285750">
              <a:buFont typeface="Arial" panose="020B0604020202020204" pitchFamily="34" charset="0"/>
              <a:buChar char="•"/>
            </a:pPr>
            <a:r>
              <a:rPr lang="en-GB" dirty="0"/>
              <a:t>Mutating references is not considered memory safe, for which Rust has it by design that these operations should be rather explicit and complex to declare</a:t>
            </a:r>
          </a:p>
          <a:p>
            <a:pPr marL="285750" indent="-285750">
              <a:buFont typeface="Arial" panose="020B0604020202020204" pitchFamily="34" charset="0"/>
              <a:buChar char="•"/>
            </a:pPr>
            <a:r>
              <a:rPr lang="en-GB" dirty="0"/>
              <a:t> As seen from above, since original variable was borrowed as mutable, Rust considers its value to be possibly changed elsewhere, so even though its value is the same as the returned reference, it cannot be used anymore since its value has possibly changed</a:t>
            </a:r>
          </a:p>
        </p:txBody>
      </p:sp>
      <p:pic>
        <p:nvPicPr>
          <p:cNvPr id="7" name="Picture 6">
            <a:extLst>
              <a:ext uri="{FF2B5EF4-FFF2-40B4-BE49-F238E27FC236}">
                <a16:creationId xmlns:a16="http://schemas.microsoft.com/office/drawing/2014/main" id="{11388C0D-A5E2-05A2-72B5-9D0AF05CD247}"/>
              </a:ext>
            </a:extLst>
          </p:cNvPr>
          <p:cNvPicPr>
            <a:picLocks noChangeAspect="1"/>
          </p:cNvPicPr>
          <p:nvPr/>
        </p:nvPicPr>
        <p:blipFill>
          <a:blip r:embed="rId2"/>
          <a:stretch>
            <a:fillRect/>
          </a:stretch>
        </p:blipFill>
        <p:spPr>
          <a:xfrm>
            <a:off x="1690072" y="366049"/>
            <a:ext cx="8811855" cy="3267531"/>
          </a:xfrm>
          <a:prstGeom prst="rect">
            <a:avLst/>
          </a:prstGeom>
        </p:spPr>
      </p:pic>
    </p:spTree>
    <p:extLst>
      <p:ext uri="{BB962C8B-B14F-4D97-AF65-F5344CB8AC3E}">
        <p14:creationId xmlns:p14="http://schemas.microsoft.com/office/powerpoint/2010/main" val="264776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25D38B-3D8D-1AB3-1801-0DE09CB614CE}"/>
              </a:ext>
            </a:extLst>
          </p:cNvPr>
          <p:cNvSpPr txBox="1"/>
          <p:nvPr/>
        </p:nvSpPr>
        <p:spPr>
          <a:xfrm>
            <a:off x="665638" y="524089"/>
            <a:ext cx="7438319" cy="2862322"/>
          </a:xfrm>
          <a:prstGeom prst="rect">
            <a:avLst/>
          </a:prstGeom>
          <a:noFill/>
        </p:spPr>
        <p:txBody>
          <a:bodyPr wrap="square" rtlCol="0">
            <a:spAutoFit/>
          </a:bodyPr>
          <a:lstStyle/>
          <a:p>
            <a:r>
              <a:rPr lang="en-GB" dirty="0"/>
              <a:t>Though not perfectly explained here, previous example can be </a:t>
            </a:r>
            <a:r>
              <a:rPr lang="en-GB" dirty="0" err="1"/>
              <a:t>destructured</a:t>
            </a:r>
            <a:r>
              <a:rPr lang="en-GB" dirty="0"/>
              <a:t> to look something like this:</a:t>
            </a:r>
          </a:p>
          <a:p>
            <a:endParaRPr lang="en-GB" dirty="0"/>
          </a:p>
          <a:p>
            <a:pPr marL="285750" indent="-285750">
              <a:buFont typeface="Arial" panose="020B0604020202020204" pitchFamily="34" charset="0"/>
              <a:buChar char="•"/>
            </a:pPr>
            <a:r>
              <a:rPr lang="en-GB" dirty="0"/>
              <a:t>main() has its lifetime declared as ‘a</a:t>
            </a:r>
          </a:p>
          <a:p>
            <a:pPr marL="285750" indent="-285750">
              <a:buFont typeface="Arial" panose="020B0604020202020204" pitchFamily="34" charset="0"/>
              <a:buChar char="•"/>
            </a:pPr>
            <a:r>
              <a:rPr lang="en-GB" dirty="0"/>
              <a:t>mutate() has its lifetime declared as ‘b</a:t>
            </a:r>
          </a:p>
          <a:p>
            <a:pPr marL="285750" indent="-285750">
              <a:buFont typeface="Arial" panose="020B0604020202020204" pitchFamily="34" charset="0"/>
              <a:buChar char="•"/>
            </a:pPr>
            <a:r>
              <a:rPr lang="en-GB" dirty="0"/>
              <a:t>The two mutating functions has their lifetimes declared as ‘c and ‘d</a:t>
            </a:r>
          </a:p>
          <a:p>
            <a:pPr marL="285750" indent="-285750">
              <a:buFont typeface="Arial" panose="020B0604020202020204" pitchFamily="34" charset="0"/>
              <a:buChar char="•"/>
            </a:pPr>
            <a:r>
              <a:rPr lang="en-GB" dirty="0"/>
              <a:t>Variable mutated is set to be a reference to the original value</a:t>
            </a:r>
          </a:p>
          <a:p>
            <a:pPr marL="285750" indent="-285750">
              <a:buFont typeface="Arial" panose="020B0604020202020204" pitchFamily="34" charset="0"/>
              <a:buChar char="•"/>
            </a:pPr>
            <a:endParaRPr lang="en-GB" dirty="0"/>
          </a:p>
          <a:p>
            <a:r>
              <a:rPr lang="en-GB" dirty="0"/>
              <a:t>These lifetimes do not usually have to be manually declared, Rust infers them automatically based on the variable’s lifetimes.</a:t>
            </a:r>
          </a:p>
        </p:txBody>
      </p:sp>
      <p:pic>
        <p:nvPicPr>
          <p:cNvPr id="6" name="Picture 5">
            <a:extLst>
              <a:ext uri="{FF2B5EF4-FFF2-40B4-BE49-F238E27FC236}">
                <a16:creationId xmlns:a16="http://schemas.microsoft.com/office/drawing/2014/main" id="{0737D040-E9FC-62B2-8122-19E4C540DE3E}"/>
              </a:ext>
            </a:extLst>
          </p:cNvPr>
          <p:cNvPicPr>
            <a:picLocks noChangeAspect="1"/>
          </p:cNvPicPr>
          <p:nvPr/>
        </p:nvPicPr>
        <p:blipFill>
          <a:blip r:embed="rId2"/>
          <a:stretch>
            <a:fillRect/>
          </a:stretch>
        </p:blipFill>
        <p:spPr>
          <a:xfrm>
            <a:off x="8763726" y="524089"/>
            <a:ext cx="2762636" cy="2191056"/>
          </a:xfrm>
          <a:prstGeom prst="rect">
            <a:avLst/>
          </a:prstGeom>
        </p:spPr>
      </p:pic>
    </p:spTree>
    <p:extLst>
      <p:ext uri="{BB962C8B-B14F-4D97-AF65-F5344CB8AC3E}">
        <p14:creationId xmlns:p14="http://schemas.microsoft.com/office/powerpoint/2010/main" val="3332340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898DCF-3FBD-27A9-4579-5F85C02A0716}"/>
              </a:ext>
            </a:extLst>
          </p:cNvPr>
          <p:cNvPicPr>
            <a:picLocks noChangeAspect="1"/>
          </p:cNvPicPr>
          <p:nvPr/>
        </p:nvPicPr>
        <p:blipFill>
          <a:blip r:embed="rId2"/>
          <a:stretch>
            <a:fillRect/>
          </a:stretch>
        </p:blipFill>
        <p:spPr>
          <a:xfrm>
            <a:off x="0" y="0"/>
            <a:ext cx="12192000" cy="919509"/>
          </a:xfrm>
          <a:prstGeom prst="rect">
            <a:avLst/>
          </a:prstGeom>
        </p:spPr>
      </p:pic>
      <p:sp>
        <p:nvSpPr>
          <p:cNvPr id="4" name="TextBox 3">
            <a:extLst>
              <a:ext uri="{FF2B5EF4-FFF2-40B4-BE49-F238E27FC236}">
                <a16:creationId xmlns:a16="http://schemas.microsoft.com/office/drawing/2014/main" id="{5A96B6F2-D90C-8064-C94A-F2BA1B2193DF}"/>
              </a:ext>
            </a:extLst>
          </p:cNvPr>
          <p:cNvSpPr txBox="1"/>
          <p:nvPr/>
        </p:nvSpPr>
        <p:spPr>
          <a:xfrm>
            <a:off x="502227" y="1336963"/>
            <a:ext cx="1118754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Using global variables is considered unsafe, since it might cause race conditions if variable is mutated in multiple places at the same time</a:t>
            </a:r>
          </a:p>
          <a:p>
            <a:pPr marL="285750" indent="-285750">
              <a:buFont typeface="Arial" panose="020B0604020202020204" pitchFamily="34" charset="0"/>
              <a:buChar char="•"/>
            </a:pPr>
            <a:r>
              <a:rPr lang="en-GB" dirty="0"/>
              <a:t>By default, this causes compiler error if not handled properly</a:t>
            </a:r>
          </a:p>
          <a:p>
            <a:pPr marL="285750" indent="-285750">
              <a:buFont typeface="Arial" panose="020B0604020202020204" pitchFamily="34" charset="0"/>
              <a:buChar char="•"/>
            </a:pPr>
            <a:endParaRPr lang="en-GB" dirty="0"/>
          </a:p>
          <a:p>
            <a:r>
              <a:rPr lang="en-GB" dirty="0"/>
              <a:t>Using global variables is not incorrect by default, but Rust enforces these rules to make sure that developers do not make mistakes by accident. Because of this, operations that are considered to not be memory safe must be wrapped inside unsafe block:</a:t>
            </a:r>
          </a:p>
        </p:txBody>
      </p:sp>
      <p:pic>
        <p:nvPicPr>
          <p:cNvPr id="6" name="Picture 5">
            <a:extLst>
              <a:ext uri="{FF2B5EF4-FFF2-40B4-BE49-F238E27FC236}">
                <a16:creationId xmlns:a16="http://schemas.microsoft.com/office/drawing/2014/main" id="{DA471DB6-304B-DAFD-1D83-CB441821C88E}"/>
              </a:ext>
            </a:extLst>
          </p:cNvPr>
          <p:cNvPicPr>
            <a:picLocks noChangeAspect="1"/>
          </p:cNvPicPr>
          <p:nvPr/>
        </p:nvPicPr>
        <p:blipFill>
          <a:blip r:embed="rId3"/>
          <a:stretch>
            <a:fillRect/>
          </a:stretch>
        </p:blipFill>
        <p:spPr>
          <a:xfrm>
            <a:off x="502227" y="3489713"/>
            <a:ext cx="2810267" cy="1381318"/>
          </a:xfrm>
          <a:prstGeom prst="rect">
            <a:avLst/>
          </a:prstGeom>
        </p:spPr>
      </p:pic>
      <p:sp>
        <p:nvSpPr>
          <p:cNvPr id="7" name="TextBox 6">
            <a:extLst>
              <a:ext uri="{FF2B5EF4-FFF2-40B4-BE49-F238E27FC236}">
                <a16:creationId xmlns:a16="http://schemas.microsoft.com/office/drawing/2014/main" id="{40C3F5F3-B989-C3B4-C095-BA7227A370D3}"/>
              </a:ext>
            </a:extLst>
          </p:cNvPr>
          <p:cNvSpPr txBox="1"/>
          <p:nvPr/>
        </p:nvSpPr>
        <p:spPr>
          <a:xfrm>
            <a:off x="3519053" y="3489713"/>
            <a:ext cx="7872845" cy="646331"/>
          </a:xfrm>
          <a:prstGeom prst="rect">
            <a:avLst/>
          </a:prstGeom>
          <a:noFill/>
        </p:spPr>
        <p:txBody>
          <a:bodyPr wrap="square" rtlCol="0">
            <a:spAutoFit/>
          </a:bodyPr>
          <a:lstStyle/>
          <a:p>
            <a:r>
              <a:rPr lang="en-GB" dirty="0"/>
              <a:t>Note that this does not prevent race conditions or memory leakage, all it does is that it makes sure that this operation was intentional</a:t>
            </a:r>
          </a:p>
        </p:txBody>
      </p:sp>
      <p:sp>
        <p:nvSpPr>
          <p:cNvPr id="9" name="TextBox 8">
            <a:extLst>
              <a:ext uri="{FF2B5EF4-FFF2-40B4-BE49-F238E27FC236}">
                <a16:creationId xmlns:a16="http://schemas.microsoft.com/office/drawing/2014/main" id="{48208980-F438-B168-5338-CF28B406362A}"/>
              </a:ext>
            </a:extLst>
          </p:cNvPr>
          <p:cNvSpPr txBox="1"/>
          <p:nvPr/>
        </p:nvSpPr>
        <p:spPr>
          <a:xfrm>
            <a:off x="502227" y="6243889"/>
            <a:ext cx="11045537" cy="369332"/>
          </a:xfrm>
          <a:prstGeom prst="rect">
            <a:avLst/>
          </a:prstGeom>
          <a:noFill/>
        </p:spPr>
        <p:txBody>
          <a:bodyPr wrap="square">
            <a:spAutoFit/>
          </a:bodyPr>
          <a:lstStyle/>
          <a:p>
            <a:r>
              <a:rPr lang="en-GB" dirty="0">
                <a:hlinkClick r:id="rId4"/>
              </a:rPr>
              <a:t>https://doc.rust-lang.org/beta/reference/items/static-items.html</a:t>
            </a:r>
            <a:r>
              <a:rPr lang="en-GB" dirty="0"/>
              <a:t> </a:t>
            </a:r>
          </a:p>
        </p:txBody>
      </p:sp>
    </p:spTree>
    <p:extLst>
      <p:ext uri="{BB962C8B-B14F-4D97-AF65-F5344CB8AC3E}">
        <p14:creationId xmlns:p14="http://schemas.microsoft.com/office/powerpoint/2010/main" val="186146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FF284-A975-B506-E8F8-D172299177E1}"/>
              </a:ext>
            </a:extLst>
          </p:cNvPr>
          <p:cNvSpPr>
            <a:spLocks noGrp="1"/>
          </p:cNvSpPr>
          <p:nvPr>
            <p:ph type="title"/>
          </p:nvPr>
        </p:nvSpPr>
        <p:spPr>
          <a:xfrm>
            <a:off x="841248" y="548640"/>
            <a:ext cx="3600860" cy="5431536"/>
          </a:xfrm>
        </p:spPr>
        <p:txBody>
          <a:bodyPr>
            <a:normAutofit/>
          </a:bodyPr>
          <a:lstStyle/>
          <a:p>
            <a:r>
              <a:rPr lang="en-GB" sz="5400"/>
              <a:t>Contents of this workshop</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2CC569-11BB-4ADD-88BD-C7D29A1880D8}"/>
              </a:ext>
            </a:extLst>
          </p:cNvPr>
          <p:cNvSpPr>
            <a:spLocks noGrp="1"/>
          </p:cNvSpPr>
          <p:nvPr>
            <p:ph idx="1"/>
          </p:nvPr>
        </p:nvSpPr>
        <p:spPr>
          <a:xfrm>
            <a:off x="5126418" y="552091"/>
            <a:ext cx="6224335" cy="5431536"/>
          </a:xfrm>
        </p:spPr>
        <p:txBody>
          <a:bodyPr anchor="ctr">
            <a:normAutofit/>
          </a:bodyPr>
          <a:lstStyle/>
          <a:p>
            <a:r>
              <a:rPr lang="en-GB" sz="2200"/>
              <a:t>Create desktop application for reading system information with Rust, which is rendered in a GUI</a:t>
            </a:r>
          </a:p>
          <a:p>
            <a:r>
              <a:rPr lang="en-GB" sz="2200"/>
              <a:t>Compare Tauri to its alternatives</a:t>
            </a:r>
          </a:p>
          <a:p>
            <a:r>
              <a:rPr lang="en-GB" sz="2200"/>
              <a:t>Discuss about possible use-cases</a:t>
            </a:r>
          </a:p>
        </p:txBody>
      </p:sp>
    </p:spTree>
    <p:extLst>
      <p:ext uri="{BB962C8B-B14F-4D97-AF65-F5344CB8AC3E}">
        <p14:creationId xmlns:p14="http://schemas.microsoft.com/office/powerpoint/2010/main" val="4001629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56D51-152F-05E8-5A37-83E37ED30A7F}"/>
              </a:ext>
            </a:extLst>
          </p:cNvPr>
          <p:cNvSpPr>
            <a:spLocks noGrp="1"/>
          </p:cNvSpPr>
          <p:nvPr>
            <p:ph type="title"/>
          </p:nvPr>
        </p:nvSpPr>
        <p:spPr>
          <a:xfrm>
            <a:off x="838200" y="365125"/>
            <a:ext cx="10515600" cy="1325563"/>
          </a:xfrm>
        </p:spPr>
        <p:txBody>
          <a:bodyPr>
            <a:normAutofit/>
          </a:bodyPr>
          <a:lstStyle/>
          <a:p>
            <a:r>
              <a:rPr lang="en-GB" sz="5400"/>
              <a:t>Calling system-level operations</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549E6-027A-823B-F4AB-53CD00E5FEB2}"/>
              </a:ext>
            </a:extLst>
          </p:cNvPr>
          <p:cNvSpPr>
            <a:spLocks noGrp="1"/>
          </p:cNvSpPr>
          <p:nvPr>
            <p:ph idx="1"/>
          </p:nvPr>
        </p:nvSpPr>
        <p:spPr>
          <a:xfrm>
            <a:off x="838200" y="1929384"/>
            <a:ext cx="10515600" cy="4251960"/>
          </a:xfrm>
        </p:spPr>
        <p:txBody>
          <a:bodyPr>
            <a:normAutofit/>
          </a:bodyPr>
          <a:lstStyle/>
          <a:p>
            <a:r>
              <a:rPr lang="en-GB" sz="2200" dirty="0"/>
              <a:t>Even though Tauri would already be a good alternative to other options, since running expensive tasks multithreaded with Rust is more performant than using JavaScript, what it also allows us to do is to call operations normally outside of web applications scopes</a:t>
            </a:r>
          </a:p>
          <a:p>
            <a:endParaRPr lang="en-GB" sz="2200" dirty="0"/>
          </a:p>
          <a:p>
            <a:pPr marL="0" indent="0">
              <a:buNone/>
            </a:pPr>
            <a:r>
              <a:rPr lang="en-GB" sz="2200" dirty="0"/>
              <a:t>Next, we will be installing a package for reading system resources on the backend and create a command for returning them to the frontend</a:t>
            </a:r>
          </a:p>
          <a:p>
            <a:pPr marL="0" indent="0">
              <a:buNone/>
            </a:pPr>
            <a:r>
              <a:rPr lang="en-GB" sz="2200" dirty="0"/>
              <a:t>Run </a:t>
            </a:r>
            <a:r>
              <a:rPr lang="en-GB" sz="2200" u="sng" dirty="0"/>
              <a:t>cargo add </a:t>
            </a:r>
            <a:r>
              <a:rPr lang="en-GB" sz="2200" u="sng" dirty="0" err="1"/>
              <a:t>sysinfo</a:t>
            </a:r>
            <a:r>
              <a:rPr lang="en-GB" sz="2200" dirty="0"/>
              <a:t> in /</a:t>
            </a:r>
            <a:r>
              <a:rPr lang="en-GB" sz="2200" dirty="0" err="1"/>
              <a:t>src-tauri</a:t>
            </a:r>
            <a:r>
              <a:rPr lang="en-GB" sz="2200" dirty="0"/>
              <a:t> directory to add it to the dependencies</a:t>
            </a:r>
          </a:p>
        </p:txBody>
      </p:sp>
    </p:spTree>
    <p:extLst>
      <p:ext uri="{BB962C8B-B14F-4D97-AF65-F5344CB8AC3E}">
        <p14:creationId xmlns:p14="http://schemas.microsoft.com/office/powerpoint/2010/main" val="144378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C0F17-F447-737A-9936-431E3F62938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Time to code!</a:t>
            </a:r>
          </a:p>
        </p:txBody>
      </p:sp>
      <p:sp>
        <p:nvSpPr>
          <p:cNvPr id="3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26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0BE35-CF8D-0C02-D6A9-B49EDE904D85}"/>
              </a:ext>
            </a:extLst>
          </p:cNvPr>
          <p:cNvSpPr>
            <a:spLocks noGrp="1"/>
          </p:cNvSpPr>
          <p:nvPr>
            <p:ph type="title"/>
          </p:nvPr>
        </p:nvSpPr>
        <p:spPr>
          <a:xfrm>
            <a:off x="841248" y="548640"/>
            <a:ext cx="3600860" cy="5431536"/>
          </a:xfrm>
        </p:spPr>
        <p:txBody>
          <a:bodyPr>
            <a:normAutofit/>
          </a:bodyPr>
          <a:lstStyle/>
          <a:p>
            <a:r>
              <a:rPr lang="en-GB" sz="5400"/>
              <a:t>Using events</a:t>
            </a:r>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D2952F-5E72-BE85-9E63-EF10BED34D47}"/>
              </a:ext>
            </a:extLst>
          </p:cNvPr>
          <p:cNvSpPr>
            <a:spLocks noGrp="1"/>
          </p:cNvSpPr>
          <p:nvPr>
            <p:ph idx="1"/>
          </p:nvPr>
        </p:nvSpPr>
        <p:spPr>
          <a:xfrm>
            <a:off x="5126418" y="552091"/>
            <a:ext cx="6224335" cy="5431536"/>
          </a:xfrm>
        </p:spPr>
        <p:txBody>
          <a:bodyPr anchor="ctr">
            <a:normAutofit/>
          </a:bodyPr>
          <a:lstStyle/>
          <a:p>
            <a:r>
              <a:rPr lang="en-GB" sz="2200" dirty="0">
                <a:hlinkClick r:id="rId3"/>
              </a:rPr>
              <a:t>https://</a:t>
            </a:r>
            <a:r>
              <a:rPr lang="en-GB" sz="2200" dirty="0" err="1">
                <a:hlinkClick r:id="rId3"/>
              </a:rPr>
              <a:t>v2.tauri.app</a:t>
            </a:r>
            <a:r>
              <a:rPr lang="en-GB" sz="2200" dirty="0">
                <a:hlinkClick r:id="rId3"/>
              </a:rPr>
              <a:t>/develop/calling-rust/#event-system</a:t>
            </a:r>
            <a:r>
              <a:rPr lang="en-GB" sz="2200" dirty="0"/>
              <a:t> </a:t>
            </a:r>
          </a:p>
          <a:p>
            <a:r>
              <a:rPr lang="en-GB" sz="2200" dirty="0"/>
              <a:t>Even though commands are neat and handy for running certain tasks by actions, information can also be transferred using events</a:t>
            </a:r>
          </a:p>
          <a:p>
            <a:r>
              <a:rPr lang="en-GB" sz="2200" dirty="0"/>
              <a:t>This includes adding event listener to the front-end and emitting that event from the back-end</a:t>
            </a:r>
          </a:p>
          <a:p>
            <a:endParaRPr lang="en-GB" sz="2200" dirty="0"/>
          </a:p>
          <a:p>
            <a:pPr marL="0" indent="0">
              <a:buNone/>
            </a:pPr>
            <a:r>
              <a:rPr lang="en-GB" sz="2200" dirty="0"/>
              <a:t>Next, we will be adding an event </a:t>
            </a:r>
            <a:r>
              <a:rPr lang="en-GB" sz="2200" dirty="0" err="1"/>
              <a:t>omitter</a:t>
            </a:r>
            <a:r>
              <a:rPr lang="en-GB" sz="2200" dirty="0"/>
              <a:t> to the back-end, which is run asynchronously, updating the system information on the front-end</a:t>
            </a:r>
          </a:p>
        </p:txBody>
      </p:sp>
    </p:spTree>
    <p:extLst>
      <p:ext uri="{BB962C8B-B14F-4D97-AF65-F5344CB8AC3E}">
        <p14:creationId xmlns:p14="http://schemas.microsoft.com/office/powerpoint/2010/main" val="464991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F70C9-3048-2755-E5B2-D90B48116AA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Time to code!</a:t>
            </a:r>
          </a:p>
        </p:txBody>
      </p:sp>
      <p:sp>
        <p:nvSpPr>
          <p:cNvPr id="2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5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64EDC-23A5-505E-C707-A869D80336C3}"/>
              </a:ext>
            </a:extLst>
          </p:cNvPr>
          <p:cNvSpPr>
            <a:spLocks noGrp="1"/>
          </p:cNvSpPr>
          <p:nvPr>
            <p:ph type="title"/>
          </p:nvPr>
        </p:nvSpPr>
        <p:spPr>
          <a:xfrm>
            <a:off x="838200" y="365125"/>
            <a:ext cx="10515600" cy="1325563"/>
          </a:xfrm>
        </p:spPr>
        <p:txBody>
          <a:bodyPr>
            <a:normAutofit/>
          </a:bodyPr>
          <a:lstStyle/>
          <a:p>
            <a:r>
              <a:rPr lang="en-GB" sz="5400"/>
              <a:t>Tauri Plugins</a:t>
            </a:r>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B7FA72-ABC0-554B-1D4E-53043A19231A}"/>
              </a:ext>
            </a:extLst>
          </p:cNvPr>
          <p:cNvSpPr>
            <a:spLocks noGrp="1"/>
          </p:cNvSpPr>
          <p:nvPr>
            <p:ph idx="1"/>
          </p:nvPr>
        </p:nvSpPr>
        <p:spPr>
          <a:xfrm>
            <a:off x="838200" y="1929384"/>
            <a:ext cx="10515600" cy="4251960"/>
          </a:xfrm>
        </p:spPr>
        <p:txBody>
          <a:bodyPr>
            <a:normAutofit/>
          </a:bodyPr>
          <a:lstStyle/>
          <a:p>
            <a:r>
              <a:rPr lang="en-GB" sz="2200" dirty="0">
                <a:hlinkClick r:id="rId2"/>
              </a:rPr>
              <a:t>https://</a:t>
            </a:r>
            <a:r>
              <a:rPr lang="en-GB" sz="2200" dirty="0" err="1">
                <a:hlinkClick r:id="rId2"/>
              </a:rPr>
              <a:t>v2.tauri.app</a:t>
            </a:r>
            <a:r>
              <a:rPr lang="en-GB" sz="2200" dirty="0">
                <a:hlinkClick r:id="rId2"/>
              </a:rPr>
              <a:t>/develop/plugins/</a:t>
            </a:r>
            <a:r>
              <a:rPr lang="en-GB" sz="2200" dirty="0"/>
              <a:t> </a:t>
            </a:r>
          </a:p>
          <a:p>
            <a:r>
              <a:rPr lang="en-GB" sz="2200" dirty="0"/>
              <a:t>What you essentially just did, was to create your own plugin!</a:t>
            </a:r>
          </a:p>
          <a:p>
            <a:r>
              <a:rPr lang="en-GB" sz="2200" dirty="0"/>
              <a:t>Under the hood, plugins are essentially just collections of event handlers and commands created by someone to ease implementation of certain complicated tasks</a:t>
            </a:r>
          </a:p>
          <a:p>
            <a:r>
              <a:rPr lang="en-GB" sz="2200" dirty="0"/>
              <a:t>You could move this code into a separate plugin and use it in the application</a:t>
            </a:r>
          </a:p>
          <a:p>
            <a:endParaRPr lang="en-GB" sz="2200" dirty="0"/>
          </a:p>
          <a:p>
            <a:pPr marL="0" indent="0">
              <a:buNone/>
            </a:pPr>
            <a:r>
              <a:rPr lang="en-GB" sz="2200" dirty="0"/>
              <a:t>Next, we will be installing a plugin for creating persistent key-value store to save application configurations across run-times</a:t>
            </a:r>
          </a:p>
        </p:txBody>
      </p:sp>
    </p:spTree>
    <p:extLst>
      <p:ext uri="{BB962C8B-B14F-4D97-AF65-F5344CB8AC3E}">
        <p14:creationId xmlns:p14="http://schemas.microsoft.com/office/powerpoint/2010/main" val="585444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551D8-8827-D9C1-F4A6-5836675958A7}"/>
              </a:ext>
            </a:extLst>
          </p:cNvPr>
          <p:cNvSpPr>
            <a:spLocks noGrp="1"/>
          </p:cNvSpPr>
          <p:nvPr>
            <p:ph type="title"/>
          </p:nvPr>
        </p:nvSpPr>
        <p:spPr>
          <a:xfrm>
            <a:off x="841248" y="548640"/>
            <a:ext cx="3600860" cy="5431536"/>
          </a:xfrm>
        </p:spPr>
        <p:txBody>
          <a:bodyPr vert="horz" lIns="91440" tIns="45720" rIns="91440" bIns="45720" rtlCol="0">
            <a:normAutofit/>
          </a:bodyPr>
          <a:lstStyle/>
          <a:p>
            <a:r>
              <a:rPr lang="en-US" sz="5400" kern="1200">
                <a:latin typeface="+mj-lt"/>
                <a:ea typeface="+mj-ea"/>
                <a:cs typeface="+mj-cs"/>
              </a:rPr>
              <a:t>Tauri plugin store</a:t>
            </a:r>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4A634-F7E0-CABE-6AD2-6248C3C7375E}"/>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kern="1200">
                <a:latin typeface="+mn-lt"/>
                <a:ea typeface="+mn-ea"/>
                <a:cs typeface="+mn-cs"/>
                <a:hlinkClick r:id="rId2"/>
              </a:rPr>
              <a:t>https://github.com/tauri-apps/tauri-plugin-store</a:t>
            </a:r>
            <a:r>
              <a:rPr lang="en-US" sz="2200" kern="1200">
                <a:latin typeface="+mn-lt"/>
                <a:ea typeface="+mn-ea"/>
                <a:cs typeface="+mn-cs"/>
              </a:rPr>
              <a:t> </a:t>
            </a:r>
          </a:p>
        </p:txBody>
      </p:sp>
    </p:spTree>
    <p:extLst>
      <p:ext uri="{BB962C8B-B14F-4D97-AF65-F5344CB8AC3E}">
        <p14:creationId xmlns:p14="http://schemas.microsoft.com/office/powerpoint/2010/main" val="219105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1E935D-9182-6945-AD5B-E910ABE43C9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C36E4FF-D5A8-F170-266E-DCF378395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81743-A979-FECC-D895-A2E5728FA25C}"/>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Time to code!</a:t>
            </a:r>
          </a:p>
        </p:txBody>
      </p:sp>
      <p:sp>
        <p:nvSpPr>
          <p:cNvPr id="27" name="sketch line">
            <a:extLst>
              <a:ext uri="{FF2B5EF4-FFF2-40B4-BE49-F238E27FC236}">
                <a16:creationId xmlns:a16="http://schemas.microsoft.com/office/drawing/2014/main" id="{70FFB3C4-B77D-CFE6-725C-82117AF5A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73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4FC40B5-AA9E-E150-9BB9-5BC93D8926A1}"/>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Bonus step (if we have time)</a:t>
            </a:r>
          </a:p>
        </p:txBody>
      </p:sp>
      <p:sp>
        <p:nvSpPr>
          <p:cNvPr id="3" name="Content Placeholder 2">
            <a:extLst>
              <a:ext uri="{FF2B5EF4-FFF2-40B4-BE49-F238E27FC236}">
                <a16:creationId xmlns:a16="http://schemas.microsoft.com/office/drawing/2014/main" id="{06B26B30-3269-4244-6666-68B0F9720B09}"/>
              </a:ext>
            </a:extLst>
          </p:cNvPr>
          <p:cNvSpPr>
            <a:spLocks noGrp="1"/>
          </p:cNvSpPr>
          <p:nvPr>
            <p:ph idx="1"/>
          </p:nvPr>
        </p:nvSpPr>
        <p:spPr>
          <a:xfrm>
            <a:off x="6095999" y="882315"/>
            <a:ext cx="5254754" cy="5294647"/>
          </a:xfrm>
        </p:spPr>
        <p:txBody>
          <a:bodyPr vert="horz" lIns="91440" tIns="45720" rIns="91440" bIns="45720" rtlCol="0">
            <a:normAutofit/>
          </a:bodyPr>
          <a:lstStyle/>
          <a:p>
            <a:pPr marL="0" indent="0">
              <a:buNone/>
            </a:pPr>
            <a:r>
              <a:rPr lang="en-US" sz="2200" kern="1200" dirty="0">
                <a:latin typeface="+mn-lt"/>
                <a:ea typeface="+mn-ea"/>
                <a:cs typeface="+mn-cs"/>
              </a:rPr>
              <a:t>Add currently running processes to the object sent from back-end and list them as a table</a:t>
            </a:r>
          </a:p>
        </p:txBody>
      </p:sp>
    </p:spTree>
    <p:extLst>
      <p:ext uri="{BB962C8B-B14F-4D97-AF65-F5344CB8AC3E}">
        <p14:creationId xmlns:p14="http://schemas.microsoft.com/office/powerpoint/2010/main" val="70021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AD4E2-391B-F289-624A-32790B7EA93E}"/>
              </a:ext>
            </a:extLst>
          </p:cNvPr>
          <p:cNvSpPr>
            <a:spLocks noGrp="1"/>
          </p:cNvSpPr>
          <p:nvPr>
            <p:ph type="title"/>
          </p:nvPr>
        </p:nvSpPr>
        <p:spPr>
          <a:xfrm>
            <a:off x="838200" y="557188"/>
            <a:ext cx="10515600" cy="1133499"/>
          </a:xfrm>
        </p:spPr>
        <p:txBody>
          <a:bodyPr>
            <a:normAutofit/>
          </a:bodyPr>
          <a:lstStyle/>
          <a:p>
            <a:pPr algn="ctr"/>
            <a:r>
              <a:rPr lang="en-GB" sz="5200"/>
              <a:t>Time to build!</a:t>
            </a:r>
          </a:p>
        </p:txBody>
      </p:sp>
      <p:graphicFrame>
        <p:nvGraphicFramePr>
          <p:cNvPr id="5" name="Content Placeholder 2">
            <a:extLst>
              <a:ext uri="{FF2B5EF4-FFF2-40B4-BE49-F238E27FC236}">
                <a16:creationId xmlns:a16="http://schemas.microsoft.com/office/drawing/2014/main" id="{636EF848-9017-AD8C-40A2-DF009A741FEA}"/>
              </a:ext>
            </a:extLst>
          </p:cNvPr>
          <p:cNvGraphicFramePr>
            <a:graphicFrameLocks noGrp="1"/>
          </p:cNvGraphicFramePr>
          <p:nvPr>
            <p:ph idx="1"/>
            <p:extLst>
              <p:ext uri="{D42A27DB-BD31-4B8C-83A1-F6EECF244321}">
                <p14:modId xmlns:p14="http://schemas.microsoft.com/office/powerpoint/2010/main" val="373660783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382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56AC7C1-C4BC-B5EB-485F-785E32D0746A}"/>
              </a:ext>
            </a:extLst>
          </p:cNvPr>
          <p:cNvSpPr>
            <a:spLocks noGrp="1"/>
          </p:cNvSpPr>
          <p:nvPr>
            <p:ph type="title"/>
          </p:nvPr>
        </p:nvSpPr>
        <p:spPr>
          <a:xfrm>
            <a:off x="838200" y="401221"/>
            <a:ext cx="10515600" cy="1348065"/>
          </a:xfrm>
        </p:spPr>
        <p:txBody>
          <a:bodyPr>
            <a:normAutofit/>
          </a:bodyPr>
          <a:lstStyle/>
          <a:p>
            <a:r>
              <a:rPr lang="en-GB" sz="5400">
                <a:solidFill>
                  <a:srgbClr val="FFFFFF"/>
                </a:solidFill>
              </a:rPr>
              <a:t>Summary</a:t>
            </a:r>
          </a:p>
        </p:txBody>
      </p:sp>
      <p:sp>
        <p:nvSpPr>
          <p:cNvPr id="3" name="Content Placeholder 2">
            <a:extLst>
              <a:ext uri="{FF2B5EF4-FFF2-40B4-BE49-F238E27FC236}">
                <a16:creationId xmlns:a16="http://schemas.microsoft.com/office/drawing/2014/main" id="{F550AA97-6603-0922-5149-E85C9D0803CC}"/>
              </a:ext>
            </a:extLst>
          </p:cNvPr>
          <p:cNvSpPr>
            <a:spLocks noGrp="1"/>
          </p:cNvSpPr>
          <p:nvPr>
            <p:ph idx="1"/>
          </p:nvPr>
        </p:nvSpPr>
        <p:spPr>
          <a:xfrm>
            <a:off x="838200" y="2586789"/>
            <a:ext cx="10515600" cy="3590174"/>
          </a:xfrm>
        </p:spPr>
        <p:txBody>
          <a:bodyPr>
            <a:normAutofit/>
          </a:bodyPr>
          <a:lstStyle/>
          <a:p>
            <a:r>
              <a:rPr lang="en-GB" sz="2200" dirty="0"/>
              <a:t>Easiest comparison is to Electron, which uses Chromium for rendering the front-end</a:t>
            </a:r>
          </a:p>
          <a:p>
            <a:pPr lvl="1"/>
            <a:r>
              <a:rPr lang="en-GB" sz="2200" dirty="0"/>
              <a:t>Built Electron apps start somewhere around </a:t>
            </a:r>
            <a:r>
              <a:rPr lang="en-GB" sz="2200" dirty="0" err="1"/>
              <a:t>50MB</a:t>
            </a:r>
            <a:endParaRPr lang="en-GB" sz="2200" dirty="0"/>
          </a:p>
          <a:p>
            <a:pPr lvl="1"/>
            <a:r>
              <a:rPr lang="en-GB" sz="2200" dirty="0"/>
              <a:t>Tauri apps can be as small as </a:t>
            </a:r>
            <a:r>
              <a:rPr lang="en-GB" sz="2200" dirty="0" err="1"/>
              <a:t>600KB</a:t>
            </a:r>
            <a:endParaRPr lang="en-GB" sz="2200" dirty="0"/>
          </a:p>
          <a:p>
            <a:pPr lvl="1"/>
            <a:r>
              <a:rPr lang="en-GB" sz="2200" dirty="0"/>
              <a:t>With Electron, multithreading is not enabled by default but is possible</a:t>
            </a:r>
          </a:p>
          <a:p>
            <a:pPr lvl="1"/>
            <a:r>
              <a:rPr lang="en-GB" sz="2200" dirty="0"/>
              <a:t>Electron uses Node.js for backend, which is not as performant as Rust due to garbage collection</a:t>
            </a:r>
          </a:p>
          <a:p>
            <a:pPr lvl="1"/>
            <a:endParaRPr lang="en-GB" sz="2200" dirty="0"/>
          </a:p>
        </p:txBody>
      </p:sp>
    </p:spTree>
    <p:extLst>
      <p:ext uri="{BB962C8B-B14F-4D97-AF65-F5344CB8AC3E}">
        <p14:creationId xmlns:p14="http://schemas.microsoft.com/office/powerpoint/2010/main" val="145737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5FB82-F271-53AD-034F-02E33A58F229}"/>
              </a:ext>
            </a:extLst>
          </p:cNvPr>
          <p:cNvSpPr>
            <a:spLocks noGrp="1"/>
          </p:cNvSpPr>
          <p:nvPr>
            <p:ph type="title"/>
          </p:nvPr>
        </p:nvSpPr>
        <p:spPr>
          <a:xfrm>
            <a:off x="838200" y="556995"/>
            <a:ext cx="10515600" cy="1133693"/>
          </a:xfrm>
        </p:spPr>
        <p:txBody>
          <a:bodyPr>
            <a:normAutofit/>
          </a:bodyPr>
          <a:lstStyle/>
          <a:p>
            <a:r>
              <a:rPr lang="en-GB" sz="5200"/>
              <a:t>About Tauri</a:t>
            </a:r>
          </a:p>
        </p:txBody>
      </p:sp>
      <p:graphicFrame>
        <p:nvGraphicFramePr>
          <p:cNvPr id="5" name="Content Placeholder 2">
            <a:extLst>
              <a:ext uri="{FF2B5EF4-FFF2-40B4-BE49-F238E27FC236}">
                <a16:creationId xmlns:a16="http://schemas.microsoft.com/office/drawing/2014/main" id="{C7E58BF3-0EBA-3C05-03F3-D37B948ACDE0}"/>
              </a:ext>
            </a:extLst>
          </p:cNvPr>
          <p:cNvGraphicFramePr>
            <a:graphicFrameLocks noGrp="1"/>
          </p:cNvGraphicFramePr>
          <p:nvPr>
            <p:ph idx="1"/>
            <p:extLst>
              <p:ext uri="{D42A27DB-BD31-4B8C-83A1-F6EECF244321}">
                <p14:modId xmlns:p14="http://schemas.microsoft.com/office/powerpoint/2010/main" val="1732805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3476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B00A5-E332-2B2E-448E-40A91F75C8CF}"/>
              </a:ext>
            </a:extLst>
          </p:cNvPr>
          <p:cNvSpPr>
            <a:spLocks noGrp="1"/>
          </p:cNvSpPr>
          <p:nvPr>
            <p:ph type="title"/>
          </p:nvPr>
        </p:nvSpPr>
        <p:spPr>
          <a:xfrm>
            <a:off x="838200" y="557188"/>
            <a:ext cx="10515600" cy="1133499"/>
          </a:xfrm>
        </p:spPr>
        <p:txBody>
          <a:bodyPr>
            <a:normAutofit/>
          </a:bodyPr>
          <a:lstStyle/>
          <a:p>
            <a:pPr algn="ctr"/>
            <a:r>
              <a:rPr lang="en-GB" sz="5200"/>
              <a:t>Use cases?</a:t>
            </a:r>
          </a:p>
        </p:txBody>
      </p:sp>
      <p:graphicFrame>
        <p:nvGraphicFramePr>
          <p:cNvPr id="5" name="Content Placeholder 2">
            <a:extLst>
              <a:ext uri="{FF2B5EF4-FFF2-40B4-BE49-F238E27FC236}">
                <a16:creationId xmlns:a16="http://schemas.microsoft.com/office/drawing/2014/main" id="{0B2855CE-8E56-FE75-614F-DDD9242E9574}"/>
              </a:ext>
            </a:extLst>
          </p:cNvPr>
          <p:cNvGraphicFramePr>
            <a:graphicFrameLocks noGrp="1"/>
          </p:cNvGraphicFramePr>
          <p:nvPr>
            <p:ph idx="1"/>
            <p:extLst>
              <p:ext uri="{D42A27DB-BD31-4B8C-83A1-F6EECF244321}">
                <p14:modId xmlns:p14="http://schemas.microsoft.com/office/powerpoint/2010/main" val="95000958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975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F8477-7DD2-516F-FDB4-92478BF4DE88}"/>
              </a:ext>
            </a:extLst>
          </p:cNvPr>
          <p:cNvSpPr>
            <a:spLocks noGrp="1"/>
          </p:cNvSpPr>
          <p:nvPr>
            <p:ph type="title"/>
          </p:nvPr>
        </p:nvSpPr>
        <p:spPr>
          <a:xfrm>
            <a:off x="838200" y="556995"/>
            <a:ext cx="10515600" cy="1133693"/>
          </a:xfrm>
        </p:spPr>
        <p:txBody>
          <a:bodyPr>
            <a:normAutofit/>
          </a:bodyPr>
          <a:lstStyle/>
          <a:p>
            <a:r>
              <a:rPr lang="en-GB" sz="5200"/>
              <a:t>Downsides?</a:t>
            </a:r>
          </a:p>
        </p:txBody>
      </p:sp>
      <p:graphicFrame>
        <p:nvGraphicFramePr>
          <p:cNvPr id="5" name="Content Placeholder 2">
            <a:extLst>
              <a:ext uri="{FF2B5EF4-FFF2-40B4-BE49-F238E27FC236}">
                <a16:creationId xmlns:a16="http://schemas.microsoft.com/office/drawing/2014/main" id="{D755BF90-7159-42F5-F572-74F693E045AD}"/>
              </a:ext>
            </a:extLst>
          </p:cNvPr>
          <p:cNvGraphicFramePr>
            <a:graphicFrameLocks noGrp="1"/>
          </p:cNvGraphicFramePr>
          <p:nvPr>
            <p:ph idx="1"/>
            <p:extLst>
              <p:ext uri="{D42A27DB-BD31-4B8C-83A1-F6EECF244321}">
                <p14:modId xmlns:p14="http://schemas.microsoft.com/office/powerpoint/2010/main" val="27493445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146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D0702-DAFD-BFA5-9725-086AFF8CE3BF}"/>
              </a:ext>
            </a:extLst>
          </p:cNvPr>
          <p:cNvSpPr>
            <a:spLocks noGrp="1"/>
          </p:cNvSpPr>
          <p:nvPr>
            <p:ph type="title"/>
          </p:nvPr>
        </p:nvSpPr>
        <p:spPr>
          <a:xfrm>
            <a:off x="630936" y="640080"/>
            <a:ext cx="4818888" cy="1481328"/>
          </a:xfrm>
        </p:spPr>
        <p:txBody>
          <a:bodyPr anchor="b">
            <a:normAutofit/>
          </a:bodyPr>
          <a:lstStyle/>
          <a:p>
            <a:r>
              <a:rPr lang="en-GB" sz="5400" dirty="0"/>
              <a:t>Architecture</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DFAA9E-5448-215C-92F6-7CDBF1EC4F8D}"/>
              </a:ext>
            </a:extLst>
          </p:cNvPr>
          <p:cNvSpPr>
            <a:spLocks noGrp="1"/>
          </p:cNvSpPr>
          <p:nvPr>
            <p:ph idx="1"/>
          </p:nvPr>
        </p:nvSpPr>
        <p:spPr>
          <a:xfrm>
            <a:off x="630936" y="2660904"/>
            <a:ext cx="4818888" cy="3547872"/>
          </a:xfrm>
        </p:spPr>
        <p:txBody>
          <a:bodyPr anchor="t">
            <a:normAutofit/>
          </a:bodyPr>
          <a:lstStyle/>
          <a:p>
            <a:r>
              <a:rPr lang="en-GB" sz="2200" dirty="0"/>
              <a:t>Communication between frontend and backend done via IPC</a:t>
            </a:r>
          </a:p>
          <a:p>
            <a:r>
              <a:rPr lang="en-GB" sz="2200" dirty="0"/>
              <a:t>By default frontend has no direct access to system resources</a:t>
            </a:r>
          </a:p>
        </p:txBody>
      </p:sp>
      <p:pic>
        <p:nvPicPr>
          <p:cNvPr id="5" name="Picture 4">
            <a:extLst>
              <a:ext uri="{FF2B5EF4-FFF2-40B4-BE49-F238E27FC236}">
                <a16:creationId xmlns:a16="http://schemas.microsoft.com/office/drawing/2014/main" id="{61ECEDA2-EC98-202B-43EC-D70A6A73B486}"/>
              </a:ext>
            </a:extLst>
          </p:cNvPr>
          <p:cNvPicPr>
            <a:picLocks noChangeAspect="1"/>
          </p:cNvPicPr>
          <p:nvPr/>
        </p:nvPicPr>
        <p:blipFill>
          <a:blip r:embed="rId3"/>
          <a:stretch>
            <a:fillRect/>
          </a:stretch>
        </p:blipFill>
        <p:spPr>
          <a:xfrm>
            <a:off x="6099048" y="1102115"/>
            <a:ext cx="5458968" cy="4653769"/>
          </a:xfrm>
          <a:prstGeom prst="rect">
            <a:avLst/>
          </a:prstGeom>
        </p:spPr>
      </p:pic>
      <p:sp>
        <p:nvSpPr>
          <p:cNvPr id="7" name="TextBox 6">
            <a:extLst>
              <a:ext uri="{FF2B5EF4-FFF2-40B4-BE49-F238E27FC236}">
                <a16:creationId xmlns:a16="http://schemas.microsoft.com/office/drawing/2014/main" id="{18A8182B-D613-2D65-1756-AF07ADC40A4E}"/>
              </a:ext>
            </a:extLst>
          </p:cNvPr>
          <p:cNvSpPr txBox="1"/>
          <p:nvPr/>
        </p:nvSpPr>
        <p:spPr>
          <a:xfrm>
            <a:off x="630936" y="6295380"/>
            <a:ext cx="6094674" cy="369332"/>
          </a:xfrm>
          <a:prstGeom prst="rect">
            <a:avLst/>
          </a:prstGeom>
          <a:noFill/>
        </p:spPr>
        <p:txBody>
          <a:bodyPr wrap="square">
            <a:spAutoFit/>
          </a:bodyPr>
          <a:lstStyle/>
          <a:p>
            <a:r>
              <a:rPr lang="en-GB" dirty="0">
                <a:hlinkClick r:id="rId4"/>
              </a:rPr>
              <a:t>https://</a:t>
            </a:r>
            <a:r>
              <a:rPr lang="en-GB" dirty="0" err="1">
                <a:hlinkClick r:id="rId4"/>
              </a:rPr>
              <a:t>v2.tauri.app</a:t>
            </a:r>
            <a:r>
              <a:rPr lang="en-GB" dirty="0">
                <a:hlinkClick r:id="rId4"/>
              </a:rPr>
              <a:t>/concept/architecture/</a:t>
            </a:r>
            <a:r>
              <a:rPr lang="en-GB" dirty="0"/>
              <a:t> </a:t>
            </a:r>
          </a:p>
        </p:txBody>
      </p:sp>
    </p:spTree>
    <p:extLst>
      <p:ext uri="{BB962C8B-B14F-4D97-AF65-F5344CB8AC3E}">
        <p14:creationId xmlns:p14="http://schemas.microsoft.com/office/powerpoint/2010/main" val="47016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9E380-63F6-B656-4D2A-C99674D56892}"/>
              </a:ext>
            </a:extLst>
          </p:cNvPr>
          <p:cNvSpPr>
            <a:spLocks noGrp="1"/>
          </p:cNvSpPr>
          <p:nvPr>
            <p:ph type="title"/>
          </p:nvPr>
        </p:nvSpPr>
        <p:spPr>
          <a:xfrm>
            <a:off x="841248" y="548640"/>
            <a:ext cx="3600860" cy="5431536"/>
          </a:xfrm>
        </p:spPr>
        <p:txBody>
          <a:bodyPr>
            <a:normAutofit/>
          </a:bodyPr>
          <a:lstStyle/>
          <a:p>
            <a:r>
              <a:rPr lang="en-GB" sz="5400"/>
              <a:t>Creating a new Tauri application</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64FA68-1D20-2B50-EE53-0A42ADB21432}"/>
              </a:ext>
            </a:extLst>
          </p:cNvPr>
          <p:cNvSpPr>
            <a:spLocks noGrp="1"/>
          </p:cNvSpPr>
          <p:nvPr>
            <p:ph idx="1"/>
          </p:nvPr>
        </p:nvSpPr>
        <p:spPr>
          <a:xfrm>
            <a:off x="5126418" y="552091"/>
            <a:ext cx="6224335" cy="5431536"/>
          </a:xfrm>
        </p:spPr>
        <p:txBody>
          <a:bodyPr anchor="ctr">
            <a:normAutofit/>
          </a:bodyPr>
          <a:lstStyle/>
          <a:p>
            <a:r>
              <a:rPr lang="en-GB" sz="2000" dirty="0"/>
              <a:t>Prerequisites: </a:t>
            </a:r>
            <a:r>
              <a:rPr lang="en-GB" sz="2000" dirty="0">
                <a:hlinkClick r:id="rId2"/>
              </a:rPr>
              <a:t>https://</a:t>
            </a:r>
            <a:r>
              <a:rPr lang="en-GB" sz="2000" dirty="0" err="1">
                <a:hlinkClick r:id="rId2"/>
              </a:rPr>
              <a:t>v2.tauri.app</a:t>
            </a:r>
            <a:r>
              <a:rPr lang="en-GB" sz="2000" dirty="0">
                <a:hlinkClick r:id="rId2"/>
              </a:rPr>
              <a:t>/start/prerequisites/</a:t>
            </a:r>
            <a:r>
              <a:rPr lang="en-GB" sz="2000" dirty="0"/>
              <a:t> </a:t>
            </a:r>
          </a:p>
          <a:p>
            <a:r>
              <a:rPr lang="en-GB" sz="2000" dirty="0"/>
              <a:t>Run </a:t>
            </a:r>
            <a:r>
              <a:rPr lang="en-GB" sz="2000" u="sng" dirty="0" err="1"/>
              <a:t>npm</a:t>
            </a:r>
            <a:r>
              <a:rPr lang="en-GB" sz="2000" u="sng" dirty="0"/>
              <a:t> create </a:t>
            </a:r>
            <a:r>
              <a:rPr lang="en-GB" sz="2000" u="sng" dirty="0" err="1"/>
              <a:t>tauri-app@latest</a:t>
            </a:r>
            <a:r>
              <a:rPr lang="en-GB" sz="2000" dirty="0"/>
              <a:t> in terminal</a:t>
            </a:r>
          </a:p>
          <a:p>
            <a:pPr lvl="1"/>
            <a:r>
              <a:rPr lang="en-GB" sz="2000" dirty="0"/>
              <a:t>Note: on Windows, must be run on PowerShell, VS Code integrated terminal or command line, Git Bash does not work for this</a:t>
            </a:r>
          </a:p>
          <a:p>
            <a:pPr lvl="1"/>
            <a:r>
              <a:rPr lang="en-GB" sz="2000" dirty="0"/>
              <a:t>Select your preferred front-end framework</a:t>
            </a:r>
          </a:p>
          <a:p>
            <a:r>
              <a:rPr lang="en-GB" sz="2000" dirty="0"/>
              <a:t>Recommended VS Code extensions</a:t>
            </a:r>
          </a:p>
          <a:p>
            <a:pPr lvl="1"/>
            <a:r>
              <a:rPr lang="en-GB" sz="2000" dirty="0"/>
              <a:t>Rust, contains Rust lang server and rust-</a:t>
            </a:r>
            <a:r>
              <a:rPr lang="en-GB" sz="2000" dirty="0" err="1"/>
              <a:t>analyzer</a:t>
            </a:r>
            <a:endParaRPr lang="en-GB" sz="2000" dirty="0"/>
          </a:p>
          <a:p>
            <a:pPr lvl="1"/>
            <a:r>
              <a:rPr lang="en-GB" sz="2000" dirty="0"/>
              <a:t>Rust Prettier, autoformatting code</a:t>
            </a:r>
          </a:p>
          <a:p>
            <a:r>
              <a:rPr lang="en-GB" sz="2000" dirty="0"/>
              <a:t>For other than VS Code users, installing Rust lang server and rust-</a:t>
            </a:r>
            <a:r>
              <a:rPr lang="en-GB" sz="2000" dirty="0" err="1"/>
              <a:t>analyzer</a:t>
            </a:r>
            <a:r>
              <a:rPr lang="en-GB" sz="2000" dirty="0"/>
              <a:t> should be sufficient</a:t>
            </a:r>
          </a:p>
        </p:txBody>
      </p:sp>
    </p:spTree>
    <p:extLst>
      <p:ext uri="{BB962C8B-B14F-4D97-AF65-F5344CB8AC3E}">
        <p14:creationId xmlns:p14="http://schemas.microsoft.com/office/powerpoint/2010/main" val="169133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6B8A4-8D53-675F-830B-685C24A5E25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Initialize!</a:t>
            </a:r>
          </a:p>
        </p:txBody>
      </p:sp>
      <p:sp>
        <p:nvSpPr>
          <p:cNvPr id="2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84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3A4E9-98B8-B25C-B6B0-07C632DF5D43}"/>
              </a:ext>
            </a:extLst>
          </p:cNvPr>
          <p:cNvSpPr>
            <a:spLocks noGrp="1"/>
          </p:cNvSpPr>
          <p:nvPr>
            <p:ph type="title"/>
          </p:nvPr>
        </p:nvSpPr>
        <p:spPr>
          <a:xfrm>
            <a:off x="838200" y="365125"/>
            <a:ext cx="10515600" cy="1325563"/>
          </a:xfrm>
        </p:spPr>
        <p:txBody>
          <a:bodyPr>
            <a:normAutofit/>
          </a:bodyPr>
          <a:lstStyle/>
          <a:p>
            <a:r>
              <a:rPr lang="en-GB" sz="5400"/>
              <a:t>About app structure</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91F5EE-B86F-3BD5-A916-3F8FF9EEA764}"/>
              </a:ext>
            </a:extLst>
          </p:cNvPr>
          <p:cNvSpPr>
            <a:spLocks noGrp="1"/>
          </p:cNvSpPr>
          <p:nvPr>
            <p:ph idx="1"/>
          </p:nvPr>
        </p:nvSpPr>
        <p:spPr>
          <a:xfrm>
            <a:off x="838200" y="1929384"/>
            <a:ext cx="10515600" cy="4251960"/>
          </a:xfrm>
        </p:spPr>
        <p:txBody>
          <a:bodyPr>
            <a:normAutofit/>
          </a:bodyPr>
          <a:lstStyle/>
          <a:p>
            <a:r>
              <a:rPr lang="en-GB" sz="2200"/>
              <a:t>/</a:t>
            </a:r>
          </a:p>
          <a:p>
            <a:pPr lvl="1"/>
            <a:r>
              <a:rPr lang="en-GB" sz="2200"/>
              <a:t>Contains front-end configurations</a:t>
            </a:r>
          </a:p>
          <a:p>
            <a:r>
              <a:rPr lang="en-GB" sz="2200"/>
              <a:t>/src</a:t>
            </a:r>
          </a:p>
          <a:p>
            <a:pPr lvl="1"/>
            <a:r>
              <a:rPr lang="en-GB" sz="2200"/>
              <a:t>Contains front-end application code</a:t>
            </a:r>
          </a:p>
          <a:p>
            <a:r>
              <a:rPr lang="en-GB" sz="2200"/>
              <a:t>/src-tauri</a:t>
            </a:r>
          </a:p>
          <a:p>
            <a:pPr lvl="1"/>
            <a:r>
              <a:rPr lang="en-GB" sz="2200"/>
              <a:t>Contains the Rust back-end code</a:t>
            </a:r>
          </a:p>
          <a:p>
            <a:pPr lvl="1"/>
            <a:r>
              <a:rPr lang="en-GB" sz="2200"/>
              <a:t>Contains application configurations in </a:t>
            </a:r>
            <a:r>
              <a:rPr lang="en-GB" sz="2200" u="sng"/>
              <a:t>tauri.conf.json</a:t>
            </a:r>
          </a:p>
          <a:p>
            <a:pPr lvl="2"/>
            <a:r>
              <a:rPr lang="en-GB" sz="2200"/>
              <a:t>These include allowed operations and app window settings</a:t>
            </a:r>
          </a:p>
          <a:p>
            <a:pPr lvl="1"/>
            <a:r>
              <a:rPr lang="en-GB" sz="2200"/>
              <a:t>Installing Rust dependencies or running tests must be done in this directory</a:t>
            </a:r>
          </a:p>
        </p:txBody>
      </p:sp>
    </p:spTree>
    <p:extLst>
      <p:ext uri="{BB962C8B-B14F-4D97-AF65-F5344CB8AC3E}">
        <p14:creationId xmlns:p14="http://schemas.microsoft.com/office/powerpoint/2010/main" val="35298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0D799-BDE6-43C6-1626-B7B3D029E6AB}"/>
              </a:ext>
            </a:extLst>
          </p:cNvPr>
          <p:cNvSpPr>
            <a:spLocks noGrp="1"/>
          </p:cNvSpPr>
          <p:nvPr>
            <p:ph type="title"/>
          </p:nvPr>
        </p:nvSpPr>
        <p:spPr>
          <a:xfrm>
            <a:off x="838200" y="365125"/>
            <a:ext cx="10515600" cy="1325563"/>
          </a:xfrm>
        </p:spPr>
        <p:txBody>
          <a:bodyPr>
            <a:normAutofit/>
          </a:bodyPr>
          <a:lstStyle/>
          <a:p>
            <a:r>
              <a:rPr lang="en-GB" sz="5400"/>
              <a:t>Front-end development</a:t>
            </a:r>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F18DD53-8B43-BF0A-0DE6-992E4579ADB7}"/>
              </a:ext>
            </a:extLst>
          </p:cNvPr>
          <p:cNvSpPr>
            <a:spLocks noGrp="1"/>
          </p:cNvSpPr>
          <p:nvPr>
            <p:ph idx="1"/>
          </p:nvPr>
        </p:nvSpPr>
        <p:spPr>
          <a:xfrm>
            <a:off x="838200" y="1929384"/>
            <a:ext cx="10515600" cy="4251960"/>
          </a:xfrm>
        </p:spPr>
        <p:txBody>
          <a:bodyPr>
            <a:normAutofit/>
          </a:bodyPr>
          <a:lstStyle/>
          <a:p>
            <a:r>
              <a:rPr lang="en-GB" sz="2200" dirty="0"/>
              <a:t>Developing the front-end with Tauri is similar to regular front-end development</a:t>
            </a:r>
          </a:p>
          <a:p>
            <a:pPr lvl="1"/>
            <a:r>
              <a:rPr lang="en-GB" sz="2200" dirty="0"/>
              <a:t>There are some caveats, most of the time native </a:t>
            </a:r>
            <a:r>
              <a:rPr lang="en-GB" sz="2200" dirty="0" err="1"/>
              <a:t>WebViews</a:t>
            </a:r>
            <a:r>
              <a:rPr lang="en-GB" sz="2200" dirty="0"/>
              <a:t> support the most modern web features, these might differ a bit on different operating systems</a:t>
            </a:r>
          </a:p>
          <a:p>
            <a:pPr lvl="1"/>
            <a:r>
              <a:rPr lang="en-GB" sz="2200" dirty="0"/>
              <a:t>Some functionalities might be restricted due to incompatibilities with native APIs</a:t>
            </a:r>
          </a:p>
          <a:p>
            <a:pPr lvl="1"/>
            <a:r>
              <a:rPr lang="en-GB" sz="2200" dirty="0"/>
              <a:t>Though most frameworks are supported out-of-the-box, some might require more configurations </a:t>
            </a:r>
            <a:r>
              <a:rPr lang="en-GB" sz="2200" dirty="0">
                <a:hlinkClick r:id="rId2"/>
              </a:rPr>
              <a:t>https://</a:t>
            </a:r>
            <a:r>
              <a:rPr lang="en-GB" sz="2200" dirty="0" err="1">
                <a:hlinkClick r:id="rId2"/>
              </a:rPr>
              <a:t>v2.tauri.app</a:t>
            </a:r>
            <a:r>
              <a:rPr lang="en-GB" sz="2200" dirty="0">
                <a:hlinkClick r:id="rId2"/>
              </a:rPr>
              <a:t>/start/frontend/</a:t>
            </a:r>
            <a:r>
              <a:rPr lang="en-GB" sz="2200" dirty="0"/>
              <a:t> </a:t>
            </a:r>
          </a:p>
          <a:p>
            <a:pPr lvl="1"/>
            <a:endParaRPr lang="en-GB" sz="2200" dirty="0"/>
          </a:p>
          <a:p>
            <a:pPr marL="0" indent="0">
              <a:buNone/>
            </a:pPr>
            <a:r>
              <a:rPr lang="en-GB" sz="2200" dirty="0"/>
              <a:t>Next, we will do some coding and see how the application looks when running: run </a:t>
            </a:r>
            <a:r>
              <a:rPr lang="en-GB" sz="2200" u="sng" dirty="0" err="1"/>
              <a:t>npm</a:t>
            </a:r>
            <a:r>
              <a:rPr lang="en-GB" sz="2200" u="sng" dirty="0"/>
              <a:t> run </a:t>
            </a:r>
            <a:r>
              <a:rPr lang="en-GB" sz="2200" u="sng" dirty="0" err="1"/>
              <a:t>tauri</a:t>
            </a:r>
            <a:r>
              <a:rPr lang="en-GB" sz="2200" u="sng" dirty="0"/>
              <a:t> dev</a:t>
            </a:r>
            <a:r>
              <a:rPr lang="en-GB" sz="2200" dirty="0"/>
              <a:t> in the project root to start.</a:t>
            </a:r>
          </a:p>
        </p:txBody>
      </p:sp>
    </p:spTree>
    <p:extLst>
      <p:ext uri="{BB962C8B-B14F-4D97-AF65-F5344CB8AC3E}">
        <p14:creationId xmlns:p14="http://schemas.microsoft.com/office/powerpoint/2010/main" val="75453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3E957-A3CC-F875-D09B-BEEC742DE43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Time to code!</a:t>
            </a:r>
          </a:p>
        </p:txBody>
      </p:sp>
      <p:sp>
        <p:nvSpPr>
          <p:cNvPr id="2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15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518</TotalTime>
  <Words>1705</Words>
  <Application>Microsoft Office PowerPoint</Application>
  <PresentationFormat>Widescreen</PresentationFormat>
  <Paragraphs>165</Paragraphs>
  <Slides>31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Aptos Display</vt:lpstr>
      <vt:lpstr>Arial</vt:lpstr>
      <vt:lpstr>Office Theme</vt:lpstr>
      <vt:lpstr>Creating lightweight desktop applications with Tauri</vt:lpstr>
      <vt:lpstr>Contents of this workshop</vt:lpstr>
      <vt:lpstr>About Tauri</vt:lpstr>
      <vt:lpstr>Architecture</vt:lpstr>
      <vt:lpstr>Creating a new Tauri application</vt:lpstr>
      <vt:lpstr>Initialize!</vt:lpstr>
      <vt:lpstr>About app structure</vt:lpstr>
      <vt:lpstr>Front-end development</vt:lpstr>
      <vt:lpstr>Time to code!</vt:lpstr>
      <vt:lpstr>Calling Rust from the frontend</vt:lpstr>
      <vt:lpstr>PowerPoint Presentation</vt:lpstr>
      <vt:lpstr>Time to code!</vt:lpstr>
      <vt:lpstr>Let’s get a little Rusty…</vt:lpstr>
      <vt:lpstr>PowerPoint Presentation</vt:lpstr>
      <vt:lpstr>PowerPoint Presentation</vt:lpstr>
      <vt:lpstr>PowerPoint Presentation</vt:lpstr>
      <vt:lpstr>PowerPoint Presentation</vt:lpstr>
      <vt:lpstr>PowerPoint Presentation</vt:lpstr>
      <vt:lpstr>PowerPoint Presentation</vt:lpstr>
      <vt:lpstr>Calling system-level operations</vt:lpstr>
      <vt:lpstr>Time to code!</vt:lpstr>
      <vt:lpstr>Using events</vt:lpstr>
      <vt:lpstr>Time to code!</vt:lpstr>
      <vt:lpstr>Tauri Plugins</vt:lpstr>
      <vt:lpstr>Tauri plugin store</vt:lpstr>
      <vt:lpstr>Time to code!</vt:lpstr>
      <vt:lpstr>Bonus step (if we have time)</vt:lpstr>
      <vt:lpstr>Time to build!</vt:lpstr>
      <vt:lpstr>Summary</vt:lpstr>
      <vt:lpstr>Use cases?</vt:lpstr>
      <vt:lpstr>Downsides?</vt:lpstr>
    </vt:vector>
  </TitlesOfParts>
  <Company>Knowit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Aleksi Alhola</dc:creator>
  <cp:lastModifiedBy>Aleksi Alhola</cp:lastModifiedBy>
  <cp:revision>8</cp:revision>
  <dcterms:created xsi:type="dcterms:W3CDTF">2024-09-27T08:11:37Z</dcterms:created>
  <dcterms:modified xsi:type="dcterms:W3CDTF">2025-02-03T08:56:20Z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821336-263d-4940-a74c-ab7373b99eed_Enabled">
    <vt:lpwstr>true</vt:lpwstr>
  </property>
  <property fmtid="{D5CDD505-2E9C-101B-9397-08002B2CF9AE}" pid="3" name="MSIP_Label_50821336-263d-4940-a74c-ab7373b99eed_SetDate">
    <vt:lpwstr>2024-09-27T08:18:05Z</vt:lpwstr>
  </property>
  <property fmtid="{D5CDD505-2E9C-101B-9397-08002B2CF9AE}" pid="4" name="MSIP_Label_50821336-263d-4940-a74c-ab7373b99eed_Method">
    <vt:lpwstr>Standard</vt:lpwstr>
  </property>
  <property fmtid="{D5CDD505-2E9C-101B-9397-08002B2CF9AE}" pid="5" name="MSIP_Label_50821336-263d-4940-a74c-ab7373b99eed_Name">
    <vt:lpwstr>Internal</vt:lpwstr>
  </property>
  <property fmtid="{D5CDD505-2E9C-101B-9397-08002B2CF9AE}" pid="6" name="MSIP_Label_50821336-263d-4940-a74c-ab7373b99eed_SiteId">
    <vt:lpwstr>6735929c-9dbf-473b-9fc6-5fbdcd2c9fc4</vt:lpwstr>
  </property>
  <property fmtid="{D5CDD505-2E9C-101B-9397-08002B2CF9AE}" pid="7" name="MSIP_Label_50821336-263d-4940-a74c-ab7373b99eed_ActionId">
    <vt:lpwstr>7424b021-5e3e-4d83-88f5-c86409530427</vt:lpwstr>
  </property>
  <property fmtid="{D5CDD505-2E9C-101B-9397-08002B2CF9AE}" pid="8" name="MSIP_Label_50821336-263d-4940-a74c-ab7373b99eed_ContentBits">
    <vt:lpwstr>0</vt:lpwstr>
  </property>
</Properties>
</file>