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5"/>
  </p:notesMasterIdLst>
  <p:sldIdLst>
    <p:sldId id="283" r:id="rId2"/>
    <p:sldId id="286" r:id="rId3"/>
    <p:sldId id="287" r:id="rId4"/>
    <p:sldId id="288" r:id="rId5"/>
    <p:sldId id="289" r:id="rId6"/>
    <p:sldId id="284" r:id="rId7"/>
    <p:sldId id="290" r:id="rId8"/>
    <p:sldId id="285" r:id="rId9"/>
    <p:sldId id="256" r:id="rId10"/>
    <p:sldId id="257" r:id="rId11"/>
    <p:sldId id="258" r:id="rId12"/>
    <p:sldId id="262" r:id="rId13"/>
    <p:sldId id="263" r:id="rId14"/>
    <p:sldId id="264" r:id="rId15"/>
    <p:sldId id="265" r:id="rId16"/>
    <p:sldId id="266" r:id="rId17"/>
    <p:sldId id="260" r:id="rId18"/>
    <p:sldId id="267" r:id="rId19"/>
    <p:sldId id="268" r:id="rId20"/>
    <p:sldId id="269" r:id="rId21"/>
    <p:sldId id="271" r:id="rId22"/>
    <p:sldId id="273" r:id="rId23"/>
    <p:sldId id="274" r:id="rId24"/>
    <p:sldId id="279" r:id="rId25"/>
    <p:sldId id="280" r:id="rId26"/>
    <p:sldId id="281" r:id="rId27"/>
    <p:sldId id="282" r:id="rId28"/>
    <p:sldId id="276" r:id="rId29"/>
    <p:sldId id="277" r:id="rId30"/>
    <p:sldId id="278" r:id="rId31"/>
    <p:sldId id="275" r:id="rId32"/>
    <p:sldId id="272" r:id="rId33"/>
    <p:sldId id="2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FEAEC7"/>
    <a:srgbClr val="F2F2F2"/>
    <a:srgbClr val="12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2" autoAdjust="0"/>
    <p:restoredTop sz="79548" autoAdjust="0"/>
  </p:normalViewPr>
  <p:slideViewPr>
    <p:cSldViewPr snapToGrid="0">
      <p:cViewPr>
        <p:scale>
          <a:sx n="94" d="100"/>
          <a:sy n="94" d="100"/>
        </p:scale>
        <p:origin x="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Hvordan kan vi unngå å gå fra dette, til dette. Og spare ressurser, arealer, miljø og skape samtidig </a:t>
            </a:r>
            <a:r>
              <a:rPr lang="nb-NO" dirty="0" err="1"/>
              <a:t>samfunnøkonomisk</a:t>
            </a:r>
            <a:r>
              <a:rPr lang="nb-NO" dirty="0"/>
              <a:t> nytte?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3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my </a:t>
            </a:r>
            <a:r>
              <a:rPr lang="nb-NO" dirty="0" err="1"/>
              <a:t>uutnytte</a:t>
            </a:r>
            <a:r>
              <a:rPr lang="nb-NO" dirty="0"/>
              <a:t> </a:t>
            </a:r>
            <a:r>
              <a:rPr lang="nb-NO" dirty="0" err="1"/>
              <a:t>areale</a:t>
            </a:r>
            <a:r>
              <a:rPr lang="nb-NO" dirty="0"/>
              <a:t> i byen vår. Flotte lokaler som blir tomme skjellet ved middagstider.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(offentlige) kontorer står gjerne tomme mye lengre. Sommertid og alt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23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Fant ønsker vi å åpne byens fasiliteter til folket. Vi å tilrettelegge for trygg og enkel deling av lokaler!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7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Slik kan man redusere behovet for nye bygg, og tilrettelegge for aktivitet som ellers ikke ville blitt noe av </a:t>
            </a:r>
            <a:r>
              <a:rPr lang="nb-NO" dirty="0" err="1"/>
              <a:t>pga</a:t>
            </a:r>
            <a:r>
              <a:rPr lang="nb-NO" dirty="0"/>
              <a:t> mangel på lokaler.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972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Teknologi har gjort det mulig å ha arbeidsplass hvor som helst. Vi </a:t>
            </a:r>
            <a:r>
              <a:rPr lang="nb-NO" dirty="0" err="1"/>
              <a:t>underdimmensjonerer</a:t>
            </a:r>
            <a:r>
              <a:rPr lang="nb-NO" dirty="0"/>
              <a:t> arbeidsplasser, har hjemmekontor, cafékontor osv. Vi er nomader eller vandrere som likevel kan  ha behov for møterom, ekstra auditorier, en gymsal, klubblokale en salgs. Hva med </a:t>
            </a:r>
            <a:r>
              <a:rPr lang="nb-NO" dirty="0" err="1"/>
              <a:t>en«Office</a:t>
            </a:r>
            <a:r>
              <a:rPr lang="nb-NO" dirty="0"/>
              <a:t>-on-</a:t>
            </a:r>
            <a:r>
              <a:rPr lang="nb-NO" dirty="0" err="1"/>
              <a:t>demand</a:t>
            </a:r>
            <a:r>
              <a:rPr lang="nb-NO" dirty="0"/>
              <a:t>, 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fly, Place to be» - tjeneste? Sporadisk eller i mer faste intervaller. Slik starter vårt eventyr….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77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26" Type="http://schemas.openxmlformats.org/officeDocument/2006/relationships/image" Target="../media/image48.svg"/><Relationship Id="rId3" Type="http://schemas.openxmlformats.org/officeDocument/2006/relationships/image" Target="../media/image25.svg"/><Relationship Id="rId21" Type="http://schemas.openxmlformats.org/officeDocument/2006/relationships/image" Target="../media/image43.png"/><Relationship Id="rId34" Type="http://schemas.openxmlformats.org/officeDocument/2006/relationships/image" Target="../media/image56.sv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32" Type="http://schemas.openxmlformats.org/officeDocument/2006/relationships/image" Target="../media/image54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sv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Relationship Id="rId27" Type="http://schemas.openxmlformats.org/officeDocument/2006/relationships/image" Target="../media/image49.png"/><Relationship Id="rId30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1.png"/><Relationship Id="rId3" Type="http://schemas.openxmlformats.org/officeDocument/2006/relationships/image" Target="../media/image58.svg"/><Relationship Id="rId21" Type="http://schemas.openxmlformats.org/officeDocument/2006/relationships/image" Target="../media/image76.svg"/><Relationship Id="rId34" Type="http://schemas.openxmlformats.org/officeDocument/2006/relationships/image" Target="../media/image18.png"/><Relationship Id="rId42" Type="http://schemas.openxmlformats.org/officeDocument/2006/relationships/image" Target="../media/image94.svg"/><Relationship Id="rId47" Type="http://schemas.openxmlformats.org/officeDocument/2006/relationships/image" Target="../media/image99.png"/><Relationship Id="rId50" Type="http://schemas.openxmlformats.org/officeDocument/2006/relationships/image" Target="../media/image102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5" Type="http://schemas.openxmlformats.org/officeDocument/2006/relationships/image" Target="../media/image80.svg"/><Relationship Id="rId33" Type="http://schemas.openxmlformats.org/officeDocument/2006/relationships/image" Target="../media/image88.svg"/><Relationship Id="rId38" Type="http://schemas.openxmlformats.org/officeDocument/2006/relationships/image" Target="../media/image90.svg"/><Relationship Id="rId46" Type="http://schemas.openxmlformats.org/officeDocument/2006/relationships/image" Target="../media/image98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svg"/><Relationship Id="rId41" Type="http://schemas.openxmlformats.org/officeDocument/2006/relationships/image" Target="../media/image93.png"/><Relationship Id="rId54" Type="http://schemas.openxmlformats.org/officeDocument/2006/relationships/image" Target="../media/image10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89.png"/><Relationship Id="rId40" Type="http://schemas.openxmlformats.org/officeDocument/2006/relationships/image" Target="../media/image92.sv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23" Type="http://schemas.openxmlformats.org/officeDocument/2006/relationships/image" Target="../media/image78.svg"/><Relationship Id="rId28" Type="http://schemas.openxmlformats.org/officeDocument/2006/relationships/image" Target="../media/image83.png"/><Relationship Id="rId36" Type="http://schemas.microsoft.com/office/2007/relationships/hdphoto" Target="../media/hdphoto1.wdp"/><Relationship Id="rId49" Type="http://schemas.openxmlformats.org/officeDocument/2006/relationships/image" Target="../media/image101.pn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31" Type="http://schemas.openxmlformats.org/officeDocument/2006/relationships/image" Target="../media/image86.svg"/><Relationship Id="rId44" Type="http://schemas.openxmlformats.org/officeDocument/2006/relationships/image" Target="../media/image96.svg"/><Relationship Id="rId52" Type="http://schemas.openxmlformats.org/officeDocument/2006/relationships/image" Target="../media/image10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svg"/><Relationship Id="rId30" Type="http://schemas.openxmlformats.org/officeDocument/2006/relationships/image" Target="../media/image85.png"/><Relationship Id="rId35" Type="http://schemas.openxmlformats.org/officeDocument/2006/relationships/image" Target="../media/image6.png"/><Relationship Id="rId43" Type="http://schemas.openxmlformats.org/officeDocument/2006/relationships/image" Target="../media/image95.png"/><Relationship Id="rId48" Type="http://schemas.openxmlformats.org/officeDocument/2006/relationships/image" Target="../media/image100.svg"/><Relationship Id="rId8" Type="http://schemas.openxmlformats.org/officeDocument/2006/relationships/image" Target="../media/image63.png"/><Relationship Id="rId51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6057E-AFD5-4657-A361-7A885C0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Problemet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965F6C41-92AD-470A-B530-EDB6C190CD34}"/>
              </a:ext>
            </a:extLst>
          </p:cNvPr>
          <p:cNvGrpSpPr/>
          <p:nvPr/>
        </p:nvGrpSpPr>
        <p:grpSpPr>
          <a:xfrm>
            <a:off x="7612793" y="3354891"/>
            <a:ext cx="2229293" cy="1690258"/>
            <a:chOff x="4981353" y="3354891"/>
            <a:chExt cx="2229293" cy="1690258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A49CB910-CB80-4E79-BDA4-46AD3A7DEFD2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D4FE1A8E-6C10-4C6F-B48B-526102DD5D03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3564D6B-DB45-42AF-80D6-E14709786647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1C67C6D-4C32-42D7-B510-2E0F14FC2830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1E32102B-1480-40AD-B04E-ADBE5E42A222}"/>
              </a:ext>
            </a:extLst>
          </p:cNvPr>
          <p:cNvGrpSpPr/>
          <p:nvPr/>
        </p:nvGrpSpPr>
        <p:grpSpPr>
          <a:xfrm>
            <a:off x="1684763" y="3354891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07DE295-8736-4FCB-8925-E4F59DA67286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A3FDF3E-7283-49AA-A9AE-44F6AFB99466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0660AE0E-512D-4C33-AC4F-E378CF919993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88070147-4051-4766-A2BD-FDFBCC58E471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2576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var en gang…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Et 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De ble 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fungerer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</a:t>
            </a:r>
            <a:r>
              <a:rPr lang="nb-NO" dirty="0" err="1"/>
              <a:t>fasilitatoren</a:t>
            </a:r>
            <a:r>
              <a:rPr lang="nb-NO" dirty="0"/>
              <a:t> i skyen. Den nøytrale </a:t>
            </a:r>
            <a:r>
              <a:rPr lang="nb-NO" dirty="0" err="1"/>
              <a:t>fredjeparten</a:t>
            </a:r>
            <a:r>
              <a:rPr lang="nb-NO" dirty="0"/>
              <a:t>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 </a:t>
            </a:r>
            <a:r>
              <a:rPr lang="nb-NO"/>
              <a:t>som ikke trollbindes </a:t>
            </a:r>
            <a:r>
              <a:rPr lang="nb-NO" dirty="0"/>
              <a:t>av noen rom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467656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841436" y="2123263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6" y="2167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385830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33974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</a:t>
            </a:r>
            <a:r>
              <a:rPr lang="nb-NO" dirty="0" err="1"/>
              <a:t>areale</a:t>
            </a:r>
            <a:r>
              <a:rPr lang="nb-NO" dirty="0"/>
              <a:t> frem til behovet melder seg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natta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NordstrandBYou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6409" y="2033828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7CE7-FFFC-4D83-B3A0-EE0E01C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Gode hjelpere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FE8D3C-D152-401A-B4AE-D2AB29712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12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8E5A-5AD9-4C09-B018-57C4694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Entur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A101DC-1C42-4F92-B5E5-AF54DA1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Visning av transportmidler og rute for å fremme kollektivtransport til lokaler, herunder bysykkel, bybiler eller til fots</a:t>
            </a:r>
          </a:p>
        </p:txBody>
      </p:sp>
    </p:spTree>
    <p:extLst>
      <p:ext uri="{BB962C8B-B14F-4D97-AF65-F5344CB8AC3E}">
        <p14:creationId xmlns:p14="http://schemas.microsoft.com/office/powerpoint/2010/main" val="6239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0E5B0-231D-4E8E-AF86-A0252DF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516ABD-A58F-488E-B8E7-0A78BFBC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Hytter til leie/låns. Samtidig som man fronter bruk av natur </a:t>
            </a:r>
            <a:r>
              <a:rPr lang="nb-NO" dirty="0">
                <a:sym typeface="Wingdings" panose="05000000000000000000" pitchFamily="2" charset="2"/>
              </a:rPr>
              <a:t> Bytur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8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ED1EE-AB36-48AD-B496-FC32A1A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Oslo kommune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EEFB49-CE81-48E8-AFC1-77B8AC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Oslo kommune eier og leier ut en stor bygningsmasse</a:t>
            </a:r>
          </a:p>
          <a:p>
            <a:pPr marL="0" indent="0">
              <a:buNone/>
            </a:pPr>
            <a:r>
              <a:rPr lang="nb-NO" dirty="0"/>
              <a:t>Oslo nøkkelen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33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3600-ED77-4D1C-9347-5E2D76C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Delingsøkonomi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D02213-B988-4F4A-8002-54D6CEF5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634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7325-15A6-4A2A-AC84-9440D7B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$$$$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C31E64-E92A-4FA3-8C40-B5B8A8B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Utleiere kan utnytte arealer bedre i et 24/7 perspektiv</a:t>
            </a:r>
          </a:p>
          <a:p>
            <a:pPr lvl="1"/>
            <a:r>
              <a:rPr lang="nb-NO" dirty="0"/>
              <a:t>Flere leietakere gir flere leieinntekter</a:t>
            </a:r>
          </a:p>
          <a:p>
            <a:pPr lvl="1"/>
            <a:r>
              <a:rPr lang="nb-NO" dirty="0"/>
              <a:t>Flere leietakere </a:t>
            </a:r>
            <a:r>
              <a:rPr lang="nb-NO" dirty="0" err="1"/>
              <a:t>pga</a:t>
            </a:r>
            <a:r>
              <a:rPr lang="nb-NO" dirty="0"/>
              <a:t> lavere leieutgifter</a:t>
            </a:r>
          </a:p>
          <a:p>
            <a:r>
              <a:rPr lang="nb-NO" dirty="0"/>
              <a:t>Leietakere kan betale for faktisk behov</a:t>
            </a:r>
          </a:p>
          <a:p>
            <a:pPr lvl="1"/>
            <a:r>
              <a:rPr lang="nb-NO" dirty="0"/>
              <a:t>Lettere å vokse</a:t>
            </a:r>
          </a:p>
          <a:p>
            <a:pPr lvl="1"/>
            <a:r>
              <a:rPr lang="nb-NO" dirty="0"/>
              <a:t>Lettere å jobbe</a:t>
            </a:r>
          </a:p>
          <a:p>
            <a:pPr lvl="1"/>
            <a:r>
              <a:rPr lang="nb-NO" dirty="0"/>
              <a:t>Mulighet for å få nye kontakter, nettverk 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10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Nine to </a:t>
            </a:r>
            <a:r>
              <a:rPr lang="nb-NO" dirty="0" err="1"/>
              <a:t>five</a:t>
            </a:r>
            <a:endParaRPr lang="nb-NO" dirty="0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E6994D-B984-459D-90EC-B9B5EEF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Filantropi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CA14C2-2E1E-47B2-88D6-2359A8E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lag, foreninger, frivillige organisasjoner som trenger lokaler</a:t>
            </a:r>
          </a:p>
        </p:txBody>
      </p:sp>
    </p:spTree>
    <p:extLst>
      <p:ext uri="{BB962C8B-B14F-4D97-AF65-F5344CB8AC3E}">
        <p14:creationId xmlns:p14="http://schemas.microsoft.com/office/powerpoint/2010/main" val="2876501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49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971C772A-4559-4972-9982-65F8BB29DC03}"/>
              </a:ext>
            </a:extLst>
          </p:cNvPr>
          <p:cNvGrpSpPr/>
          <p:nvPr/>
        </p:nvGrpSpPr>
        <p:grpSpPr>
          <a:xfrm>
            <a:off x="4954774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B4DB71A9-D7F4-472A-ABF9-7DFA6447F984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A0F6856F-E83C-4272-9D82-294C07FD5988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34FA6DB5-8AD1-47D1-AFDE-36289904426D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79108B2E-F7A1-41CC-A67C-43B5C6E449FD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B4B38675-9BA9-4138-B118-41016576ADF6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0239AAAB-8486-4559-82B5-2D422627F883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9FBFE3F-218A-4A48-A761-EFBE0454DC72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F2B3FB4A-1C27-46F6-8098-5193701F3F5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B1D272CB-CAEE-4629-B540-5748C0EFF34F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9981C8F-87B5-4D9C-AE2D-10E430D8F76C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180A9D01-548B-47DC-8E44-60D467CE94ED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5857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B23EE177-58E9-4748-AB5B-9019C0CCDF00}"/>
              </a:ext>
            </a:extLst>
          </p:cNvPr>
          <p:cNvGrpSpPr/>
          <p:nvPr/>
        </p:nvGrpSpPr>
        <p:grpSpPr>
          <a:xfrm>
            <a:off x="4954775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0E98751C-B8C0-493C-BB8C-BABFB2EF4DA6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7DB7CBFC-D4BC-47D3-B021-E21E191721BA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6533E159-0E2B-423C-B6EF-7AB19CF7E73E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AB416AE4-4ABA-4B22-A5A1-33551F363181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AC7E445F-605D-48DD-911D-157C87872385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CB0C0AE5-DE73-44FF-B0E5-A88D371DA159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CABCB751-9652-4CAE-8E55-7FAC62962EA6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5796FF5B-0989-4675-91B2-F09B0371378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10906380-5CD0-4747-ABD3-67D336A0D86B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66A91628-2569-4633-81B4-982AFC4C7CB1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D0A920D6-C239-4A66-87A0-9090229FC3A4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F4C12-D753-4D70-9F2F-14C00F9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6E3F-49A5-4033-B9F1-84BA9A7C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Byggningsmasser</a:t>
            </a:r>
            <a:r>
              <a:rPr lang="nb-NO" dirty="0"/>
              <a:t> er en ressurs som bør og kan utnyttes bedre</a:t>
            </a:r>
          </a:p>
          <a:p>
            <a:r>
              <a:rPr lang="nb-NO" dirty="0"/>
              <a:t>Problemet er ofte at det er forbundet med risiko.</a:t>
            </a:r>
          </a:p>
          <a:p>
            <a:r>
              <a:rPr lang="nb-NO" dirty="0"/>
              <a:t>Og, at man ikke vet om tilgjengelighet</a:t>
            </a:r>
          </a:p>
          <a:p>
            <a:endParaRPr lang="nb-NO" dirty="0"/>
          </a:p>
          <a:p>
            <a:endParaRPr lang="nb-NO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B23B74FF-1AE9-4E91-8E1B-B5ECA70222B5}"/>
              </a:ext>
            </a:extLst>
          </p:cNvPr>
          <p:cNvGrpSpPr/>
          <p:nvPr/>
        </p:nvGrpSpPr>
        <p:grpSpPr>
          <a:xfrm>
            <a:off x="4981353" y="3196586"/>
            <a:ext cx="2229294" cy="1690258"/>
            <a:chOff x="4981352" y="3354891"/>
            <a:chExt cx="2229294" cy="16902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A66297BD-F06F-4C65-AD4E-FD87D25DD3F8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302933D9-EEAD-48C6-BED1-F3FDFA0D11A3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9487BD84-4B92-4089-AECF-5D7830C8BD2A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2714683A-9665-4854-8892-9F02FD6A05AF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08D829FD-D2BB-47EC-9352-DD5F2D15A4DC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E838908A-B71C-4D68-956F-4BB831796230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099D7F7C-41FE-473E-9C72-E6AAB284F9C8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4231A98E-07A9-458B-9BAC-45E64D9C29F4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8B0E5041-402C-411B-885C-4884AA6194E8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0EB30EBC-8A41-4C74-99E4-A7B21B922C7D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FA54520-BCF0-4117-A3BA-D8E3D6A9D109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6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lage en plattform som tilgjengeliggjør lokaler til byens befolkning</a:t>
            </a:r>
          </a:p>
          <a:p>
            <a:r>
              <a:rPr lang="nb-NO" dirty="0"/>
              <a:t>Ved å skape trygghet og tillit ved utleie ved bruk av byggets systemer</a:t>
            </a:r>
          </a:p>
          <a:p>
            <a:r>
              <a:rPr lang="nb-NO" dirty="0"/>
              <a:t>Ved å bygge en dings som gjør at også bygg uten smarte systemer kan leies ut like trygt som moderne lokaler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59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Si «hei» til …..</a:t>
            </a:r>
          </a:p>
        </p:txBody>
      </p:sp>
    </p:spTree>
    <p:extLst>
      <p:ext uri="{BB962C8B-B14F-4D97-AF65-F5344CB8AC3E}">
        <p14:creationId xmlns:p14="http://schemas.microsoft.com/office/powerpoint/2010/main" val="39992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03936"/>
          </a:xfrm>
        </p:spPr>
        <p:txBody>
          <a:bodyPr/>
          <a:lstStyle/>
          <a:p>
            <a:r>
              <a:rPr lang="nb-NO" dirty="0"/>
              <a:t>By MEGA</a:t>
            </a:r>
          </a:p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B6E1156-5561-45A4-BBB0-72A518B16EEA}"/>
              </a:ext>
            </a:extLst>
          </p:cNvPr>
          <p:cNvSpPr/>
          <p:nvPr/>
        </p:nvSpPr>
        <p:spPr>
          <a:xfrm>
            <a:off x="4048611" y="5263756"/>
            <a:ext cx="409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36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581</TotalTime>
  <Words>653</Words>
  <Application>Microsoft Office PowerPoint</Application>
  <PresentationFormat>Widescreen</PresentationFormat>
  <Paragraphs>83</Paragraphs>
  <Slides>33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41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Problemet</vt:lpstr>
      <vt:lpstr>natta</vt:lpstr>
      <vt:lpstr>Nine to five</vt:lpstr>
      <vt:lpstr>Visjon</vt:lpstr>
      <vt:lpstr>Visjon</vt:lpstr>
      <vt:lpstr>Hvorfor?</vt:lpstr>
      <vt:lpstr>Hvordan?</vt:lpstr>
      <vt:lpstr>Hva?</vt:lpstr>
      <vt:lpstr>Fant.</vt:lpstr>
      <vt:lpstr>Det var en gang…</vt:lpstr>
      <vt:lpstr>Visuell identitet</vt:lpstr>
      <vt:lpstr>Fant</vt:lpstr>
      <vt:lpstr>PowerPoint-presentasjon</vt:lpstr>
      <vt:lpstr>PowerPoint-presentasjon</vt:lpstr>
      <vt:lpstr>PowerPoint-presentasjon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Gode hjelpere</vt:lpstr>
      <vt:lpstr>Entur</vt:lpstr>
      <vt:lpstr>DNT</vt:lpstr>
      <vt:lpstr>Oslo kommune</vt:lpstr>
      <vt:lpstr>Delingsøkonomi</vt:lpstr>
      <vt:lpstr>$$$$</vt:lpstr>
      <vt:lpstr>Filantropi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Fant.</dc:title>
  <dc:creator>Astri Irene Fotland</dc:creator>
  <cp:lastModifiedBy>Astri Irene Fotland</cp:lastModifiedBy>
  <cp:revision>47</cp:revision>
  <dcterms:created xsi:type="dcterms:W3CDTF">2019-02-07T09:41:41Z</dcterms:created>
  <dcterms:modified xsi:type="dcterms:W3CDTF">2019-02-07T19:23:32Z</dcterms:modified>
</cp:coreProperties>
</file>