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1" r:id="rId14"/>
    <p:sldId id="273" r:id="rId15"/>
    <p:sldId id="274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FEAEC7"/>
    <a:srgbClr val="F2F2F2"/>
    <a:srgbClr val="12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2" autoAdjust="0"/>
    <p:restoredTop sz="94660"/>
  </p:normalViewPr>
  <p:slideViewPr>
    <p:cSldViewPr snapToGrid="0">
      <p:cViewPr>
        <p:scale>
          <a:sx n="90" d="100"/>
          <a:sy n="90" d="100"/>
        </p:scale>
        <p:origin x="22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26" Type="http://schemas.openxmlformats.org/officeDocument/2006/relationships/image" Target="../media/image43.svg"/><Relationship Id="rId3" Type="http://schemas.openxmlformats.org/officeDocument/2006/relationships/image" Target="../media/image20.svg"/><Relationship Id="rId21" Type="http://schemas.openxmlformats.org/officeDocument/2006/relationships/image" Target="../media/image38.png"/><Relationship Id="rId34" Type="http://schemas.openxmlformats.org/officeDocument/2006/relationships/image" Target="../media/image51.sv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svg"/><Relationship Id="rId32" Type="http://schemas.openxmlformats.org/officeDocument/2006/relationships/image" Target="../media/image49.svg"/><Relationship Id="rId5" Type="http://schemas.openxmlformats.org/officeDocument/2006/relationships/image" Target="../media/image22.sv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sv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Relationship Id="rId22" Type="http://schemas.openxmlformats.org/officeDocument/2006/relationships/image" Target="../media/image39.svg"/><Relationship Id="rId27" Type="http://schemas.openxmlformats.org/officeDocument/2006/relationships/image" Target="../media/image44.png"/><Relationship Id="rId30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sv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3.svg"/><Relationship Id="rId21" Type="http://schemas.openxmlformats.org/officeDocument/2006/relationships/image" Target="../media/image71.svg"/><Relationship Id="rId34" Type="http://schemas.openxmlformats.org/officeDocument/2006/relationships/image" Target="../media/image13.png"/><Relationship Id="rId42" Type="http://schemas.openxmlformats.org/officeDocument/2006/relationships/image" Target="../media/image89.svg"/><Relationship Id="rId47" Type="http://schemas.openxmlformats.org/officeDocument/2006/relationships/image" Target="../media/image94.png"/><Relationship Id="rId50" Type="http://schemas.openxmlformats.org/officeDocument/2006/relationships/image" Target="../media/image97.sv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5" Type="http://schemas.openxmlformats.org/officeDocument/2006/relationships/image" Target="../media/image75.svg"/><Relationship Id="rId33" Type="http://schemas.openxmlformats.org/officeDocument/2006/relationships/image" Target="../media/image83.svg"/><Relationship Id="rId38" Type="http://schemas.openxmlformats.org/officeDocument/2006/relationships/image" Target="../media/image85.svg"/><Relationship Id="rId46" Type="http://schemas.openxmlformats.org/officeDocument/2006/relationships/image" Target="../media/image93.sv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svg"/><Relationship Id="rId41" Type="http://schemas.openxmlformats.org/officeDocument/2006/relationships/image" Target="../media/image88.png"/><Relationship Id="rId54" Type="http://schemas.openxmlformats.org/officeDocument/2006/relationships/image" Target="../media/image10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37" Type="http://schemas.openxmlformats.org/officeDocument/2006/relationships/image" Target="../media/image84.png"/><Relationship Id="rId40" Type="http://schemas.openxmlformats.org/officeDocument/2006/relationships/image" Target="../media/image87.sv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23" Type="http://schemas.openxmlformats.org/officeDocument/2006/relationships/image" Target="../media/image73.svg"/><Relationship Id="rId28" Type="http://schemas.openxmlformats.org/officeDocument/2006/relationships/image" Target="../media/image78.png"/><Relationship Id="rId36" Type="http://schemas.microsoft.com/office/2007/relationships/hdphoto" Target="../media/hdphoto1.wdp"/><Relationship Id="rId49" Type="http://schemas.openxmlformats.org/officeDocument/2006/relationships/image" Target="../media/image96.png"/><Relationship Id="rId10" Type="http://schemas.openxmlformats.org/officeDocument/2006/relationships/image" Target="../media/image60.png"/><Relationship Id="rId19" Type="http://schemas.openxmlformats.org/officeDocument/2006/relationships/image" Target="../media/image69.svg"/><Relationship Id="rId31" Type="http://schemas.openxmlformats.org/officeDocument/2006/relationships/image" Target="../media/image81.svg"/><Relationship Id="rId44" Type="http://schemas.openxmlformats.org/officeDocument/2006/relationships/image" Target="../media/image91.svg"/><Relationship Id="rId52" Type="http://schemas.openxmlformats.org/officeDocument/2006/relationships/image" Target="../media/image99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svg"/><Relationship Id="rId30" Type="http://schemas.openxmlformats.org/officeDocument/2006/relationships/image" Target="../media/image80.png"/><Relationship Id="rId35" Type="http://schemas.openxmlformats.org/officeDocument/2006/relationships/image" Target="../media/image1.png"/><Relationship Id="rId43" Type="http://schemas.openxmlformats.org/officeDocument/2006/relationships/image" Target="../media/image90.png"/><Relationship Id="rId48" Type="http://schemas.openxmlformats.org/officeDocument/2006/relationships/image" Target="../media/image95.svg"/><Relationship Id="rId8" Type="http://schemas.openxmlformats.org/officeDocument/2006/relationships/image" Target="../media/image58.png"/><Relationship Id="rId51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By MEGA</a:t>
            </a:r>
          </a:p>
          <a:p>
            <a:r>
              <a:rPr lang="nb-NO" dirty="0"/>
              <a:t>Vi åpner byen!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</a:t>
            </a:r>
            <a:r>
              <a:rPr lang="nb-NO" dirty="0" err="1"/>
              <a:t>areale</a:t>
            </a:r>
            <a:r>
              <a:rPr lang="nb-NO" dirty="0"/>
              <a:t> frem til behovet melder seg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NordstrandBYou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6409" y="2033828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world</a:t>
            </a:r>
            <a:r>
              <a:rPr lang="nb-NO" dirty="0"/>
              <a:t> is my </a:t>
            </a:r>
            <a:r>
              <a:rPr lang="nb-NO" dirty="0" err="1"/>
              <a:t>oyster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skytjenesten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467656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841436" y="2123263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6" y="2167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385830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33974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362</TotalTime>
  <Words>257</Words>
  <Application>Microsoft Office PowerPoint</Application>
  <PresentationFormat>Widescreen</PresentationFormat>
  <Paragraphs>37</Paragraphs>
  <Slides>17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5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Fant.</vt:lpstr>
      <vt:lpstr>The world is my oyster</vt:lpstr>
      <vt:lpstr>Visuell identitet</vt:lpstr>
      <vt:lpstr>Fant</vt:lpstr>
      <vt:lpstr>PowerPoint-presentasjon</vt:lpstr>
      <vt:lpstr>PowerPoint-presentasjon</vt:lpstr>
      <vt:lpstr>PowerPoint-presentasjon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Fant.</dc:title>
  <dc:creator>Astri Irene Fotland</dc:creator>
  <cp:lastModifiedBy>Astri Irene Fotland</cp:lastModifiedBy>
  <cp:revision>29</cp:revision>
  <dcterms:created xsi:type="dcterms:W3CDTF">2019-02-07T09:41:41Z</dcterms:created>
  <dcterms:modified xsi:type="dcterms:W3CDTF">2019-02-07T15:44:38Z</dcterms:modified>
</cp:coreProperties>
</file>