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4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1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4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2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7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0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8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183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23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37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1002-080B-48FA-8ED8-A5E73E340F63}" type="datetimeFigureOut">
              <a:rPr lang="en-AU" smtClean="0"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8611-5CF0-446C-B856-D2A37683C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94FEB9-AD73-4A37-B990-2F332FCFD620}"/>
              </a:ext>
            </a:extLst>
          </p:cNvPr>
          <p:cNvGrpSpPr/>
          <p:nvPr/>
        </p:nvGrpSpPr>
        <p:grpSpPr>
          <a:xfrm>
            <a:off x="1554086" y="1111840"/>
            <a:ext cx="5632926" cy="3938725"/>
            <a:chOff x="1554086" y="1111840"/>
            <a:chExt cx="5632926" cy="3938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7BC9D-9FA0-4581-B3DB-9F7556B2C31B}"/>
                </a:ext>
              </a:extLst>
            </p:cNvPr>
            <p:cNvSpPr/>
            <p:nvPr/>
          </p:nvSpPr>
          <p:spPr>
            <a:xfrm>
              <a:off x="1554086" y="1111840"/>
              <a:ext cx="5632926" cy="39387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Picture 4" descr="A close up of a fan&#10;&#10;Description automatically generated">
              <a:extLst>
                <a:ext uri="{FF2B5EF4-FFF2-40B4-BE49-F238E27FC236}">
                  <a16:creationId xmlns:a16="http://schemas.microsoft.com/office/drawing/2014/main" id="{E43A73B7-2605-4C98-A71C-70670F79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70" y="1146024"/>
              <a:ext cx="1933845" cy="193384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42E4EE-8A9D-4810-BEA2-7941587657F2}"/>
                </a:ext>
              </a:extLst>
            </p:cNvPr>
            <p:cNvSpPr/>
            <p:nvPr/>
          </p:nvSpPr>
          <p:spPr>
            <a:xfrm>
              <a:off x="2534811" y="2092565"/>
              <a:ext cx="36000" cy="36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98695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D25370-DDE6-4FEA-A47E-2DEAC3DA86B0}"/>
              </a:ext>
            </a:extLst>
          </p:cNvPr>
          <p:cNvGrpSpPr/>
          <p:nvPr/>
        </p:nvGrpSpPr>
        <p:grpSpPr>
          <a:xfrm flipH="1">
            <a:off x="1554086" y="1111840"/>
            <a:ext cx="5632926" cy="3938725"/>
            <a:chOff x="1554086" y="1111840"/>
            <a:chExt cx="5632926" cy="3938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F4B1D8-11BB-4D58-ACB5-B81DF4246C89}"/>
                </a:ext>
              </a:extLst>
            </p:cNvPr>
            <p:cNvSpPr/>
            <p:nvPr/>
          </p:nvSpPr>
          <p:spPr>
            <a:xfrm>
              <a:off x="1554086" y="1111840"/>
              <a:ext cx="5632926" cy="39387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7" name="Picture 6" descr="A close up of a fan&#10;&#10;Description automatically generated">
              <a:extLst>
                <a:ext uri="{FF2B5EF4-FFF2-40B4-BE49-F238E27FC236}">
                  <a16:creationId xmlns:a16="http://schemas.microsoft.com/office/drawing/2014/main" id="{EEC6D489-CAF9-482A-BE9E-3694D92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70" y="1146024"/>
              <a:ext cx="1933845" cy="1933845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77D577-7AE5-4095-9039-7B5416259760}"/>
                </a:ext>
              </a:extLst>
            </p:cNvPr>
            <p:cNvSpPr/>
            <p:nvPr/>
          </p:nvSpPr>
          <p:spPr>
            <a:xfrm>
              <a:off x="2534811" y="2092565"/>
              <a:ext cx="36000" cy="36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2840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94FEB9-AD73-4A37-B990-2F332FCFD620}"/>
              </a:ext>
            </a:extLst>
          </p:cNvPr>
          <p:cNvGrpSpPr/>
          <p:nvPr/>
        </p:nvGrpSpPr>
        <p:grpSpPr>
          <a:xfrm>
            <a:off x="1554086" y="1111840"/>
            <a:ext cx="5632926" cy="3938725"/>
            <a:chOff x="1554086" y="1111840"/>
            <a:chExt cx="5632926" cy="3938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C7BC9D-9FA0-4581-B3DB-9F7556B2C31B}"/>
                </a:ext>
              </a:extLst>
            </p:cNvPr>
            <p:cNvSpPr/>
            <p:nvPr/>
          </p:nvSpPr>
          <p:spPr>
            <a:xfrm>
              <a:off x="1554086" y="1111840"/>
              <a:ext cx="5632926" cy="39387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Picture 4" descr="A close up of a fan&#10;&#10;Description automatically generated">
              <a:extLst>
                <a:ext uri="{FF2B5EF4-FFF2-40B4-BE49-F238E27FC236}">
                  <a16:creationId xmlns:a16="http://schemas.microsoft.com/office/drawing/2014/main" id="{E43A73B7-2605-4C98-A71C-70670F79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70" y="1146024"/>
              <a:ext cx="1933845" cy="1933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31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D25370-DDE6-4FEA-A47E-2DEAC3DA86B0}"/>
              </a:ext>
            </a:extLst>
          </p:cNvPr>
          <p:cNvGrpSpPr/>
          <p:nvPr/>
        </p:nvGrpSpPr>
        <p:grpSpPr>
          <a:xfrm flipH="1">
            <a:off x="1554086" y="1111840"/>
            <a:ext cx="5632926" cy="3938725"/>
            <a:chOff x="1554086" y="1111840"/>
            <a:chExt cx="5632926" cy="3938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F4B1D8-11BB-4D58-ACB5-B81DF4246C89}"/>
                </a:ext>
              </a:extLst>
            </p:cNvPr>
            <p:cNvSpPr/>
            <p:nvPr/>
          </p:nvSpPr>
          <p:spPr>
            <a:xfrm>
              <a:off x="1554086" y="1111840"/>
              <a:ext cx="5632926" cy="39387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7" name="Picture 6" descr="A close up of a fan&#10;&#10;Description automatically generated">
              <a:extLst>
                <a:ext uri="{FF2B5EF4-FFF2-40B4-BE49-F238E27FC236}">
                  <a16:creationId xmlns:a16="http://schemas.microsoft.com/office/drawing/2014/main" id="{EEC6D489-CAF9-482A-BE9E-3694D92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270" y="1146024"/>
              <a:ext cx="1933845" cy="1933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80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an&#10;&#10;Description automatically generated">
            <a:extLst>
              <a:ext uri="{FF2B5EF4-FFF2-40B4-BE49-F238E27FC236}">
                <a16:creationId xmlns:a16="http://schemas.microsoft.com/office/drawing/2014/main" id="{1CA0390C-902C-4624-AA95-BDB0DEA19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77" y="2462077"/>
            <a:ext cx="1933845" cy="19338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38FCF51-7029-4985-81D0-D4D24ED7594C}"/>
              </a:ext>
            </a:extLst>
          </p:cNvPr>
          <p:cNvSpPr/>
          <p:nvPr/>
        </p:nvSpPr>
        <p:spPr>
          <a:xfrm flipH="1">
            <a:off x="4553999" y="3410999"/>
            <a:ext cx="36000" cy="3600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29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461B3D-9CD0-47AA-924D-81B20E3F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43" y="1325697"/>
            <a:ext cx="4541914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Little</dc:creator>
  <cp:lastModifiedBy>Daniel Little</cp:lastModifiedBy>
  <cp:revision>5</cp:revision>
  <dcterms:created xsi:type="dcterms:W3CDTF">2020-03-31T07:15:31Z</dcterms:created>
  <dcterms:modified xsi:type="dcterms:W3CDTF">2020-04-02T03:35:12Z</dcterms:modified>
</cp:coreProperties>
</file>