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9D77E-ED14-594A-B7E8-0FCC9B91A02D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48458-4B08-DA43-A126-0AB35B85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pixels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48458-4B08-DA43-A126-0AB35B850D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 pixels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48458-4B08-DA43-A126-0AB35B850D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pixels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48458-4B08-DA43-A126-0AB35B850D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1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F80E6-C388-0643-A6AF-238F6B0E28C5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354C-220E-7444-ADA1-BD31E5F4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0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8" Type="http://schemas.openxmlformats.org/officeDocument/2006/relationships/image" Target="../media/image6.tiff"/><Relationship Id="rId9" Type="http://schemas.openxmlformats.org/officeDocument/2006/relationships/image" Target="../media/image7.tiff"/><Relationship Id="rId10" Type="http://schemas.openxmlformats.org/officeDocument/2006/relationships/image" Target="../media/image8.tiff"/><Relationship Id="rId11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7" Type="http://schemas.openxmlformats.org/officeDocument/2006/relationships/image" Target="../media/image14.tiff"/><Relationship Id="rId8" Type="http://schemas.openxmlformats.org/officeDocument/2006/relationships/image" Target="../media/image15.tiff"/><Relationship Id="rId9" Type="http://schemas.openxmlformats.org/officeDocument/2006/relationships/image" Target="../media/image16.tiff"/><Relationship Id="rId10" Type="http://schemas.openxmlformats.org/officeDocument/2006/relationships/image" Target="../media/image17.tiff"/><Relationship Id="rId11" Type="http://schemas.openxmlformats.org/officeDocument/2006/relationships/image" Target="../media/image18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4" Type="http://schemas.openxmlformats.org/officeDocument/2006/relationships/image" Target="../media/image20.tiff"/><Relationship Id="rId5" Type="http://schemas.openxmlformats.org/officeDocument/2006/relationships/image" Target="../media/image21.tiff"/><Relationship Id="rId6" Type="http://schemas.openxmlformats.org/officeDocument/2006/relationships/image" Target="../media/image22.tiff"/><Relationship Id="rId7" Type="http://schemas.openxmlformats.org/officeDocument/2006/relationships/image" Target="../media/image23.tiff"/><Relationship Id="rId8" Type="http://schemas.openxmlformats.org/officeDocument/2006/relationships/image" Target="../media/image24.tiff"/><Relationship Id="rId9" Type="http://schemas.openxmlformats.org/officeDocument/2006/relationships/image" Target="../media/image25.tiff"/><Relationship Id="rId10" Type="http://schemas.openxmlformats.org/officeDocument/2006/relationships/image" Target="../media/image26.tiff"/><Relationship Id="rId11" Type="http://schemas.openxmlformats.org/officeDocument/2006/relationships/image" Target="../media/image27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151126" y="1231682"/>
            <a:ext cx="3312000" cy="3040063"/>
          </a:xfrm>
          <a:prstGeom prst="rect">
            <a:avLst/>
          </a:prstGeom>
          <a:noFill/>
          <a:ln w="412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008938" y="1286449"/>
            <a:ext cx="1320800" cy="1409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007350" y="2760335"/>
            <a:ext cx="1295400" cy="1485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370201" y="1254699"/>
            <a:ext cx="1308100" cy="1473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355913" y="2785735"/>
            <a:ext cx="1308100" cy="1435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007350" y="4383119"/>
            <a:ext cx="1295400" cy="1422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334800" y="4389469"/>
            <a:ext cx="1320800" cy="1409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4704696" y="1267399"/>
            <a:ext cx="1295400" cy="1447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4684058" y="2779385"/>
            <a:ext cx="1308100" cy="1447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697909" y="4376769"/>
            <a:ext cx="1295400" cy="14351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2966" y="173421"/>
            <a:ext cx="185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10 pixels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33518" y="2341767"/>
            <a:ext cx="53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/>
              <a:t>A</a:t>
            </a:r>
            <a:endParaRPr lang="en-US" sz="4800" b="1"/>
          </a:p>
        </p:txBody>
      </p:sp>
      <p:sp>
        <p:nvSpPr>
          <p:cNvPr id="33" name="TextBox 32"/>
          <p:cNvSpPr txBox="1"/>
          <p:nvPr/>
        </p:nvSpPr>
        <p:spPr>
          <a:xfrm>
            <a:off x="4280257" y="3886479"/>
            <a:ext cx="53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/>
              <a:t>B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6087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6565" y="1342046"/>
            <a:ext cx="4430111" cy="3261485"/>
          </a:xfrm>
          <a:prstGeom prst="rect">
            <a:avLst/>
          </a:prstGeom>
          <a:noFill/>
          <a:ln w="412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12346" y="1185015"/>
            <a:ext cx="1308100" cy="189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025046" y="2893050"/>
            <a:ext cx="1282700" cy="185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842146" y="1185015"/>
            <a:ext cx="1320800" cy="189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861196" y="2893050"/>
            <a:ext cx="1282700" cy="185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018696" y="4740430"/>
            <a:ext cx="1295400" cy="184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848496" y="4721380"/>
            <a:ext cx="1308100" cy="187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4653679" y="1185015"/>
            <a:ext cx="1308100" cy="1892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4653679" y="2899400"/>
            <a:ext cx="1308100" cy="184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653679" y="4727730"/>
            <a:ext cx="1308100" cy="1866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966" y="173421"/>
            <a:ext cx="185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45 pixels</a:t>
            </a:r>
            <a:endParaRPr lang="en-US" sz="3600" b="1"/>
          </a:p>
        </p:txBody>
      </p:sp>
      <p:sp>
        <p:nvSpPr>
          <p:cNvPr id="13" name="TextBox 12"/>
          <p:cNvSpPr txBox="1"/>
          <p:nvPr/>
        </p:nvSpPr>
        <p:spPr>
          <a:xfrm>
            <a:off x="8306462" y="2592395"/>
            <a:ext cx="53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/>
              <a:t>A</a:t>
            </a:r>
            <a:endParaRPr lang="en-US" sz="4800" b="1"/>
          </a:p>
        </p:txBody>
      </p:sp>
      <p:sp>
        <p:nvSpPr>
          <p:cNvPr id="14" name="TextBox 13"/>
          <p:cNvSpPr txBox="1"/>
          <p:nvPr/>
        </p:nvSpPr>
        <p:spPr>
          <a:xfrm>
            <a:off x="5038904" y="4266860"/>
            <a:ext cx="53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/>
              <a:t>B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2780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72966" y="173421"/>
            <a:ext cx="1616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 pixels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026445" y="1319374"/>
            <a:ext cx="1270000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88345" y="2844279"/>
            <a:ext cx="1308100" cy="132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237256" y="1332074"/>
            <a:ext cx="13208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212718" y="2856979"/>
            <a:ext cx="1320800" cy="130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988345" y="4371361"/>
            <a:ext cx="1308100" cy="132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236892" y="4371361"/>
            <a:ext cx="1295400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4637994" y="2831579"/>
            <a:ext cx="1282700" cy="133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4618944" y="1281274"/>
            <a:ext cx="1320800" cy="133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631644" y="4358661"/>
            <a:ext cx="1295400" cy="13335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33518" y="2341767"/>
            <a:ext cx="53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/>
              <a:t>A</a:t>
            </a:r>
            <a:endParaRPr lang="en-US" sz="4800" b="1"/>
          </a:p>
        </p:txBody>
      </p:sp>
      <p:sp>
        <p:nvSpPr>
          <p:cNvPr id="14" name="Rectangle 13"/>
          <p:cNvSpPr/>
          <p:nvPr/>
        </p:nvSpPr>
        <p:spPr>
          <a:xfrm>
            <a:off x="6119594" y="1215916"/>
            <a:ext cx="3312000" cy="3040063"/>
          </a:xfrm>
          <a:prstGeom prst="rect">
            <a:avLst/>
          </a:prstGeom>
          <a:noFill/>
          <a:ln w="412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80257" y="3886479"/>
            <a:ext cx="53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B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8535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9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21</Words>
  <Application>Microsoft Macintosh PowerPoint</Application>
  <PresentationFormat>Widescreen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Moneer</dc:creator>
  <cp:lastModifiedBy>Sarah Moneer</cp:lastModifiedBy>
  <cp:revision>22</cp:revision>
  <dcterms:created xsi:type="dcterms:W3CDTF">2017-06-26T03:07:16Z</dcterms:created>
  <dcterms:modified xsi:type="dcterms:W3CDTF">2017-06-28T23:33:04Z</dcterms:modified>
</cp:coreProperties>
</file>