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4894-5F39-4AE1-8651-DAA75FFE3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9A485-4ECC-4F49-997F-833BAB111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1AED8-BA25-4B09-A5BE-B121DF5A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D6A1-ACCD-4563-9D88-6041D5DF2CEC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A6ED0-B31A-4C4D-A12B-8B0F9F23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13E6E-00AC-4AFF-A3D0-BD247165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C2F8-889B-47BE-805D-567E5AE6B8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182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90D6-7B6D-4977-8983-9634370BF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9FB84-B7A3-4F27-88C9-9AB911D5F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4FD13-B538-4088-A513-4F3E9C313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D6A1-ACCD-4563-9D88-6041D5DF2CEC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A3C34-B09F-46EF-B73E-495BE4D5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BD82C-32FA-45EF-B57B-A377A28D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C2F8-889B-47BE-805D-567E5AE6B8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613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4509E6-88BE-4883-BE9F-01F390131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28E1C-48E0-4514-B7D3-4534E8FF5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21F13-BC36-42E7-BEBE-85C92AA8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D6A1-ACCD-4563-9D88-6041D5DF2CEC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015A0-6350-4B44-BCED-2291397C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FD70E-1AAA-4FC6-9727-091BE58A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C2F8-889B-47BE-805D-567E5AE6B8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776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8255-8600-427E-BB69-32691A57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4185-2059-4F4D-BDE6-58F606B0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998F6-A56B-4348-A984-1D59358F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D6A1-ACCD-4563-9D88-6041D5DF2CEC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75EE-B1DC-4481-90EB-D47F8DB5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7CBA1-3657-43C8-BE18-EBBB1208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C2F8-889B-47BE-805D-567E5AE6B8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871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18D7-E59E-4194-A628-EC94B809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2CF9B-9FA2-4E4D-ADBB-B4DBEE4F6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C916F-65B3-4919-A3BF-924C11BC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D6A1-ACCD-4563-9D88-6041D5DF2CEC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4EB20-EBAF-4130-954B-1B0197C2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EF2C6-7675-44BE-B31F-1044E42B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C2F8-889B-47BE-805D-567E5AE6B8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94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7C17-646F-46AE-BAFE-65DC03CA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FB0AB-A515-4CC0-B681-B7C78C305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39E47-0BF0-437D-9E82-A42D2220A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B32BF-B777-4F80-AD82-F47B081B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D6A1-ACCD-4563-9D88-6041D5DF2CEC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A0EC5-3672-49CA-B73B-5B804493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88F3B-5105-4AAD-ADBA-636F0735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C2F8-889B-47BE-805D-567E5AE6B8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22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A971-9402-4B12-912E-56F40EBB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68D78-2B1A-4E36-B5C0-0F04E4B98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710F8-E1C4-480C-911F-F09F5E77D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B83DF-E601-4898-9D12-486AE28AE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FEE02-96AA-4909-83E6-7A8744123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B4338-399C-423F-812E-12A0B077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D6A1-ACCD-4563-9D88-6041D5DF2CEC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23BC1-ADAC-4DF7-91BA-1BEEE6F8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B5C30E-9F67-422E-9F9E-57122878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C2F8-889B-47BE-805D-567E5AE6B8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201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01D-BED1-4963-B4BC-BCCFC068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6CED2-D9CE-4335-A428-143B1874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D6A1-ACCD-4563-9D88-6041D5DF2CEC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4050C-B4A5-48D1-9BEA-220D1FD9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7EF6B-6BBD-46CA-BF21-6039BB4A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C2F8-889B-47BE-805D-567E5AE6B8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021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C6CA0-6ADE-4CE8-BD26-98D29370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D6A1-ACCD-4563-9D88-6041D5DF2CEC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BC527-5AC1-4E41-8143-8E32B38D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E1175-466B-4C38-B21E-E63514EA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C2F8-889B-47BE-805D-567E5AE6B8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351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C6D5-FE7C-4406-B77F-9291BF31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5EF0-84E6-4433-8167-3A2CD02CA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8DD17-582A-4234-9EC6-EB6BBB31C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44298-9720-4077-BB56-0068AF44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D6A1-ACCD-4563-9D88-6041D5DF2CEC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03C68-63EC-4E88-B2B9-576FA9EA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DFAC8-C179-401F-9FE1-5961E722F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C2F8-889B-47BE-805D-567E5AE6B8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323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D810-BF52-47FB-9A63-D2B226082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911F9-8844-4F81-962C-8D4AC55E5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19B35-AF5E-4911-AD68-370DD6084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FEEB2-9F17-4A84-BB0B-A7C93A31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D6A1-ACCD-4563-9D88-6041D5DF2CEC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BB5D-67D3-4387-9792-EDB3AE8E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16D13-F674-456D-B044-6E024782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C2F8-889B-47BE-805D-567E5AE6B8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599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7182F-8FC4-4731-83F1-7B8DBCCE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026CB-D3F1-4F48-A06D-A2C09336A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155E8-4B3E-4C0C-BAF9-E7A8A03F3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2D6A1-ACCD-4563-9D88-6041D5DF2CEC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52BE7-34D9-4B43-BAEE-F0303D718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E6A40-C38B-4929-BEDE-09829CF28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9C2F8-889B-47BE-805D-567E5AE6B8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332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28F013-7000-4C00-A27F-D6770397E32C}"/>
              </a:ext>
            </a:extLst>
          </p:cNvPr>
          <p:cNvSpPr/>
          <p:nvPr/>
        </p:nvSpPr>
        <p:spPr>
          <a:xfrm>
            <a:off x="3204672" y="1692066"/>
            <a:ext cx="720000" cy="21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71890-C7B9-4F4B-A21C-CD2F38DC1103}"/>
              </a:ext>
            </a:extLst>
          </p:cNvPr>
          <p:cNvSpPr/>
          <p:nvPr/>
        </p:nvSpPr>
        <p:spPr>
          <a:xfrm>
            <a:off x="3474672" y="3339000"/>
            <a:ext cx="180000" cy="180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AB244D-9B71-4A35-BF7C-FA71D1391AF6}"/>
              </a:ext>
            </a:extLst>
          </p:cNvPr>
          <p:cNvGrpSpPr/>
          <p:nvPr/>
        </p:nvGrpSpPr>
        <p:grpSpPr>
          <a:xfrm flipV="1">
            <a:off x="4194672" y="1692066"/>
            <a:ext cx="720000" cy="2160000"/>
            <a:chOff x="4194672" y="1692066"/>
            <a:chExt cx="720000" cy="216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927493-0605-410A-8521-1B1D36A29380}"/>
                </a:ext>
              </a:extLst>
            </p:cNvPr>
            <p:cNvSpPr/>
            <p:nvPr/>
          </p:nvSpPr>
          <p:spPr>
            <a:xfrm>
              <a:off x="4194672" y="1692066"/>
              <a:ext cx="720000" cy="21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D49374-04DD-468A-A3EA-5341EEFFE7B0}"/>
                </a:ext>
              </a:extLst>
            </p:cNvPr>
            <p:cNvSpPr/>
            <p:nvPr/>
          </p:nvSpPr>
          <p:spPr>
            <a:xfrm>
              <a:off x="4464672" y="3339000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60429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Little</dc:creator>
  <cp:lastModifiedBy>Daniel Little</cp:lastModifiedBy>
  <cp:revision>2</cp:revision>
  <dcterms:created xsi:type="dcterms:W3CDTF">2020-03-27T06:04:35Z</dcterms:created>
  <dcterms:modified xsi:type="dcterms:W3CDTF">2020-03-27T06:42:48Z</dcterms:modified>
</cp:coreProperties>
</file>